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1pPr>
    <a:lvl2pPr marL="0" marR="0" indent="2286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2pPr>
    <a:lvl3pPr marL="0" marR="0" indent="4572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3pPr>
    <a:lvl4pPr marL="0" marR="0" indent="6858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4pPr>
    <a:lvl5pPr marL="0" marR="0" indent="9144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5pPr>
    <a:lvl6pPr marL="0" marR="0" indent="11430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6pPr>
    <a:lvl7pPr marL="0" marR="0" indent="13716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7pPr>
    <a:lvl8pPr marL="0" marR="0" indent="16002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8pPr>
    <a:lvl9pPr marL="0" marR="0" indent="182880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1" name="Shape 221"/>
          <p:cNvSpPr/>
          <p:nvPr>
            <p:ph type="sldImg"/>
          </p:nvPr>
        </p:nvSpPr>
        <p:spPr>
          <a:xfrm>
            <a:off x="1143000" y="685800"/>
            <a:ext cx="4572000" cy="3429000"/>
          </a:xfrm>
          <a:prstGeom prst="rect">
            <a:avLst/>
          </a:prstGeom>
        </p:spPr>
        <p:txBody>
          <a:bodyPr/>
          <a:lstStyle/>
          <a:p>
            <a:pPr/>
          </a:p>
        </p:txBody>
      </p:sp>
      <p:sp>
        <p:nvSpPr>
          <p:cNvPr id="222" name="Shape 2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3.png"/><Relationship Id="rId5" Type="http://schemas.openxmlformats.org/officeDocument/2006/relationships/image" Target="../media/image1.tif"/></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tif"/></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tif"/></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tif"/></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tif"/></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ti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одзаголовок">
    <p:spTree>
      <p:nvGrpSpPr>
        <p:cNvPr id="1" name=""/>
        <p:cNvGrpSpPr/>
        <p:nvPr/>
      </p:nvGrpSpPr>
      <p:grpSpPr>
        <a:xfrm>
          <a:off x="0" y="0"/>
          <a:ext cx="0" cy="0"/>
          <a:chOff x="0" y="0"/>
          <a:chExt cx="0" cy="0"/>
        </a:xfrm>
      </p:grpSpPr>
      <p:sp>
        <p:nvSpPr>
          <p:cNvPr id="13" name="Cергей Груздев…"/>
          <p:cNvSpPr txBox="1"/>
          <p:nvPr/>
        </p:nvSpPr>
        <p:spPr>
          <a:xfrm>
            <a:off x="15978089" y="9531349"/>
            <a:ext cx="3480055" cy="16891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1500"/>
              </a:spcBef>
              <a:defRPr sz="3500">
                <a:latin typeface="+mj-lt"/>
                <a:ea typeface="+mj-ea"/>
                <a:cs typeface="+mj-cs"/>
                <a:sym typeface="PFBeauSansPro-Regular"/>
              </a:defRPr>
            </a:pPr>
            <a:r>
              <a:t>Cергей Груздев</a:t>
            </a:r>
          </a:p>
          <a:p>
            <a:pPr algn="r">
              <a:defRPr i="1" spc="119" sz="3000">
                <a:latin typeface="+mj-lt"/>
                <a:ea typeface="+mj-ea"/>
                <a:cs typeface="+mj-cs"/>
                <a:sym typeface="PFBeauSansPro-Regular"/>
              </a:defRPr>
            </a:pPr>
            <a:r>
              <a:t>Ген. директор</a:t>
            </a:r>
          </a:p>
          <a:p>
            <a:pPr algn="r">
              <a:defRPr i="1" spc="119" sz="3000">
                <a:latin typeface="+mj-lt"/>
                <a:ea typeface="+mj-ea"/>
                <a:cs typeface="+mj-cs"/>
                <a:sym typeface="PFBeauSansPro-Regular"/>
              </a:defRPr>
            </a:pPr>
            <a:r>
              <a:t>Аладдин Р.Д.</a:t>
            </a:r>
          </a:p>
        </p:txBody>
      </p:sp>
      <p:pic>
        <p:nvPicPr>
          <p:cNvPr id="14" name="droppedImage.png" descr="droppedImage.png"/>
          <p:cNvPicPr>
            <a:picLocks noChangeAspect="1"/>
          </p:cNvPicPr>
          <p:nvPr/>
        </p:nvPicPr>
        <p:blipFill>
          <a:blip r:embed="rId2">
            <a:extLst/>
          </a:blip>
          <a:stretch>
            <a:fillRect/>
          </a:stretch>
        </p:blipFill>
        <p:spPr>
          <a:xfrm>
            <a:off x="800100" y="4404537"/>
            <a:ext cx="18833124" cy="215901"/>
          </a:xfrm>
          <a:prstGeom prst="rect">
            <a:avLst/>
          </a:prstGeom>
          <a:ln w="12700">
            <a:miter lim="400000"/>
          </a:ln>
        </p:spPr>
      </p:pic>
      <p:pic>
        <p:nvPicPr>
          <p:cNvPr id="15" name="droppedImage.tiff" descr="droppedImage.tiff"/>
          <p:cNvPicPr>
            <a:picLocks noChangeAspect="1"/>
          </p:cNvPicPr>
          <p:nvPr/>
        </p:nvPicPr>
        <p:blipFill>
          <a:blip r:embed="rId3">
            <a:alphaModFix amt="51000"/>
            <a:extLst/>
          </a:blip>
          <a:stretch>
            <a:fillRect/>
          </a:stretch>
        </p:blipFill>
        <p:spPr>
          <a:xfrm>
            <a:off x="-1562100" y="12430056"/>
            <a:ext cx="23596600" cy="1346201"/>
          </a:xfrm>
          <a:prstGeom prst="rect">
            <a:avLst/>
          </a:prstGeom>
          <a:ln w="12700">
            <a:miter lim="400000"/>
          </a:ln>
        </p:spPr>
      </p:pic>
      <p:pic>
        <p:nvPicPr>
          <p:cNvPr id="16" name="Aladdin_logo_main_rus.png" descr="Aladdin_logo_main_rus.png"/>
          <p:cNvPicPr>
            <a:picLocks noChangeAspect="1"/>
          </p:cNvPicPr>
          <p:nvPr/>
        </p:nvPicPr>
        <p:blipFill>
          <a:blip r:embed="rId4">
            <a:extLst/>
          </a:blip>
          <a:stretch>
            <a:fillRect/>
          </a:stretch>
        </p:blipFill>
        <p:spPr>
          <a:xfrm>
            <a:off x="8966200" y="9652000"/>
            <a:ext cx="2844800" cy="1828800"/>
          </a:xfrm>
          <a:prstGeom prst="rect">
            <a:avLst/>
          </a:prstGeom>
          <a:ln w="12700">
            <a:miter lim="400000"/>
          </a:ln>
        </p:spPr>
      </p:pic>
      <p:sp>
        <p:nvSpPr>
          <p:cNvPr id="17" name="Текст заголовка"/>
          <p:cNvSpPr txBox="1"/>
          <p:nvPr>
            <p:ph type="title"/>
          </p:nvPr>
        </p:nvSpPr>
        <p:spPr>
          <a:xfrm>
            <a:off x="1981200" y="1498600"/>
            <a:ext cx="17360900" cy="2247900"/>
          </a:xfrm>
          <a:prstGeom prst="rect">
            <a:avLst/>
          </a:prstGeom>
        </p:spPr>
        <p:txBody>
          <a:bodyPr anchor="b">
            <a:normAutofit fontScale="100000" lnSpcReduction="0"/>
          </a:bodyPr>
          <a:lstStyle/>
          <a:p>
            <a:pPr/>
            <a:r>
              <a:t>Текст заголовка</a:t>
            </a:r>
          </a:p>
        </p:txBody>
      </p:sp>
      <p:sp>
        <p:nvSpPr>
          <p:cNvPr id="18" name="Уровень текста 1…"/>
          <p:cNvSpPr txBox="1"/>
          <p:nvPr>
            <p:ph type="body" sz="quarter" idx="1"/>
          </p:nvPr>
        </p:nvSpPr>
        <p:spPr>
          <a:xfrm>
            <a:off x="1981200" y="5207000"/>
            <a:ext cx="17360900" cy="2806700"/>
          </a:xfrm>
          <a:prstGeom prst="rect">
            <a:avLst/>
          </a:prstGeom>
          <a:noFill/>
        </p:spPr>
        <p:txBody>
          <a:bodyPr anchor="t">
            <a:noAutofit/>
          </a:bodyPr>
          <a:lstStyle>
            <a:lvl1pPr>
              <a:defRPr sz="5000">
                <a:latin typeface="+mn-lt"/>
                <a:ea typeface="+mn-ea"/>
                <a:cs typeface="+mn-cs"/>
                <a:sym typeface="PFBeauSansPro-Bbook"/>
              </a:defRPr>
            </a:lvl1pPr>
            <a:lvl2pPr marL="625855" indent="-625855">
              <a:buBlip>
                <a:blip r:embed="rId5"/>
              </a:buBlip>
              <a:defRPr sz="4400">
                <a:solidFill>
                  <a:srgbClr val="444444"/>
                </a:solidFill>
                <a:latin typeface="+mj-lt"/>
                <a:ea typeface="+mj-ea"/>
                <a:cs typeface="+mj-cs"/>
                <a:sym typeface="PFBeauSansPro-Regular"/>
              </a:defRPr>
            </a:lvl2pPr>
            <a:lvl3pPr marL="1251097" indent="-489097">
              <a:spcBef>
                <a:spcPts val="0"/>
              </a:spcBef>
              <a:buChar char="•"/>
              <a:defRPr sz="3600">
                <a:solidFill>
                  <a:srgbClr val="444444"/>
                </a:solidFill>
              </a:defRPr>
            </a:lvl3pPr>
            <a:lvl4pPr marL="2176656" indent="-817756">
              <a:spcBef>
                <a:spcPts val="0"/>
              </a:spcBef>
              <a:buChar char="•"/>
              <a:defRPr sz="4800">
                <a:solidFill>
                  <a:srgbClr val="000000"/>
                </a:solidFill>
                <a:latin typeface="Gill Sans"/>
                <a:ea typeface="Gill Sans"/>
                <a:cs typeface="Gill Sans"/>
                <a:sym typeface="Gill Sans"/>
              </a:defRPr>
            </a:lvl4pPr>
            <a:lvl5pPr marL="2038684" indent="-641684">
              <a:lnSpc>
                <a:spcPct val="100000"/>
              </a:lnSpc>
              <a:spcBef>
                <a:spcPts val="0"/>
              </a:spcBef>
              <a:buChar char="•"/>
              <a:defRPr spc="0" sz="4800">
                <a:latin typeface="Gill Sans"/>
                <a:ea typeface="Gill Sans"/>
                <a:cs typeface="Gill Sans"/>
                <a:sym typeface="Gill Sans"/>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p:nvPr>
            <p:ph type="sldNum" sz="quarter" idx="2"/>
          </p:nvPr>
        </p:nvSpPr>
        <p:spPr>
          <a:xfrm>
            <a:off x="10422284" y="12687300"/>
            <a:ext cx="478732" cy="472629"/>
          </a:xfrm>
          <a:prstGeom prst="rect">
            <a:avLst/>
          </a:prstGeom>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spTree>
      <p:nvGrpSpPr>
        <p:cNvPr id="1" name=""/>
        <p:cNvGrpSpPr/>
        <p:nvPr/>
      </p:nvGrpSpPr>
      <p:grpSpPr>
        <a:xfrm>
          <a:off x="0" y="0"/>
          <a:ext cx="0" cy="0"/>
          <a:chOff x="0" y="0"/>
          <a:chExt cx="0" cy="0"/>
        </a:xfrm>
      </p:grpSpPr>
      <p:sp>
        <p:nvSpPr>
          <p:cNvPr id="108" name="Текст заголовка"/>
          <p:cNvSpPr txBox="1"/>
          <p:nvPr>
            <p:ph type="title"/>
          </p:nvPr>
        </p:nvSpPr>
        <p:spPr>
          <a:xfrm>
            <a:off x="1714500" y="482600"/>
            <a:ext cx="18148300" cy="2095500"/>
          </a:xfrm>
          <a:prstGeom prst="rect">
            <a:avLst/>
          </a:prstGeom>
        </p:spPr>
        <p:txBody>
          <a:bodyPr>
            <a:normAutofit fontScale="100000" lnSpcReduction="0"/>
          </a:bodyPr>
          <a:lstStyle>
            <a:lvl1pPr>
              <a:defRPr sz="8000">
                <a:latin typeface="PFBeauSansPro-SemiBold"/>
                <a:ea typeface="PFBeauSansPro-SemiBold"/>
                <a:cs typeface="PFBeauSansPro-SemiBold"/>
                <a:sym typeface="PFBeauSansPro-SemiBold"/>
              </a:defRPr>
            </a:lvl1pPr>
          </a:lstStyle>
          <a:p>
            <a:pPr/>
            <a:r>
              <a:t>Текст заголовка</a:t>
            </a:r>
          </a:p>
        </p:txBody>
      </p:sp>
      <p:sp>
        <p:nvSpPr>
          <p:cNvPr id="109" name="Номер слайда"/>
          <p:cNvSpPr txBox="1"/>
          <p:nvPr>
            <p:ph type="sldNum" sz="quarter" idx="2"/>
          </p:nvPr>
        </p:nvSpPr>
        <p:spPr>
          <a:xfrm>
            <a:off x="20449540"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 по центру">
    <p:spTree>
      <p:nvGrpSpPr>
        <p:cNvPr id="1" name=""/>
        <p:cNvGrpSpPr/>
        <p:nvPr/>
      </p:nvGrpSpPr>
      <p:grpSpPr>
        <a:xfrm>
          <a:off x="0" y="0"/>
          <a:ext cx="0" cy="0"/>
          <a:chOff x="0" y="0"/>
          <a:chExt cx="0" cy="0"/>
        </a:xfrm>
      </p:grpSpPr>
      <p:pic>
        <p:nvPicPr>
          <p:cNvPr id="116"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117" name="Aladdin_logo_big_rus.png" descr="Aladdin_logo_big_rus.png"/>
          <p:cNvPicPr>
            <a:picLocks noChangeAspect="1"/>
          </p:cNvPicPr>
          <p:nvPr/>
        </p:nvPicPr>
        <p:blipFill>
          <a:blip r:embed="rId3">
            <a:extLst/>
          </a:blip>
          <a:stretch>
            <a:fillRect/>
          </a:stretch>
        </p:blipFill>
        <p:spPr>
          <a:xfrm>
            <a:off x="1409700" y="965200"/>
            <a:ext cx="2197100" cy="1397000"/>
          </a:xfrm>
          <a:prstGeom prst="rect">
            <a:avLst/>
          </a:prstGeom>
          <a:ln w="12700">
            <a:miter lim="400000"/>
          </a:ln>
        </p:spPr>
      </p:pic>
      <p:sp>
        <p:nvSpPr>
          <p:cNvPr id="118" name="Текст заголовка"/>
          <p:cNvSpPr txBox="1"/>
          <p:nvPr>
            <p:ph type="title"/>
          </p:nvPr>
        </p:nvSpPr>
        <p:spPr>
          <a:xfrm>
            <a:off x="1905000" y="4610100"/>
            <a:ext cx="15849600" cy="3479800"/>
          </a:xfrm>
          <a:prstGeom prst="rect">
            <a:avLst/>
          </a:prstGeom>
        </p:spPr>
        <p:txBody>
          <a:bodyPr>
            <a:normAutofit fontScale="100000" lnSpcReduction="0"/>
          </a:bodyPr>
          <a:lstStyle>
            <a:lvl1pPr algn="l"/>
          </a:lstStyle>
          <a:p>
            <a:pPr/>
            <a:r>
              <a:t>Текст заголовка</a:t>
            </a:r>
          </a:p>
        </p:txBody>
      </p:sp>
      <p:sp>
        <p:nvSpPr>
          <p:cNvPr id="119" name="Номер слайда"/>
          <p:cNvSpPr txBox="1"/>
          <p:nvPr>
            <p:ph type="sldNum" sz="quarter" idx="2"/>
          </p:nvPr>
        </p:nvSpPr>
        <p:spPr>
          <a:xfrm>
            <a:off x="20449540"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spTree>
      <p:nvGrpSpPr>
        <p:cNvPr id="1" name=""/>
        <p:cNvGrpSpPr/>
        <p:nvPr/>
      </p:nvGrpSpPr>
      <p:grpSpPr>
        <a:xfrm>
          <a:off x="0" y="0"/>
          <a:ext cx="0" cy="0"/>
          <a:chOff x="0" y="0"/>
          <a:chExt cx="0" cy="0"/>
        </a:xfrm>
      </p:grpSpPr>
      <p:sp>
        <p:nvSpPr>
          <p:cNvPr id="126" name="Текст заголовка"/>
          <p:cNvSpPr txBox="1"/>
          <p:nvPr>
            <p:ph type="title"/>
          </p:nvPr>
        </p:nvSpPr>
        <p:spPr>
          <a:xfrm>
            <a:off x="1714500" y="482600"/>
            <a:ext cx="18148300" cy="2095500"/>
          </a:xfrm>
          <a:prstGeom prst="rect">
            <a:avLst/>
          </a:prstGeom>
        </p:spPr>
        <p:txBody>
          <a:bodyPr>
            <a:normAutofit fontScale="100000" lnSpcReduction="0"/>
          </a:bodyPr>
          <a:lstStyle>
            <a:lvl1pPr>
              <a:defRPr sz="6000"/>
            </a:lvl1pPr>
          </a:lstStyle>
          <a:p>
            <a:pPr/>
            <a:r>
              <a:t>Текст заголовка</a:t>
            </a:r>
          </a:p>
        </p:txBody>
      </p:sp>
      <p:sp>
        <p:nvSpPr>
          <p:cNvPr id="127"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 горизонтально">
    <p:spTree>
      <p:nvGrpSpPr>
        <p:cNvPr id="1" name=""/>
        <p:cNvGrpSpPr/>
        <p:nvPr/>
      </p:nvGrpSpPr>
      <p:grpSpPr>
        <a:xfrm>
          <a:off x="0" y="0"/>
          <a:ext cx="0" cy="0"/>
          <a:chOff x="0" y="0"/>
          <a:chExt cx="0" cy="0"/>
        </a:xfrm>
      </p:grpSpPr>
      <p:pic>
        <p:nvPicPr>
          <p:cNvPr id="134"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135" name="droppedImage.png" descr="droppedImage.png"/>
          <p:cNvPicPr>
            <a:picLocks noChangeAspect="1"/>
          </p:cNvPicPr>
          <p:nvPr/>
        </p:nvPicPr>
        <p:blipFill>
          <a:blip r:embed="rId3">
            <a:alphaModFix amt="52000"/>
            <a:extLst/>
          </a:blip>
          <a:stretch>
            <a:fillRect/>
          </a:stretch>
        </p:blipFill>
        <p:spPr>
          <a:xfrm>
            <a:off x="-241300" y="12733608"/>
            <a:ext cx="20332700" cy="228601"/>
          </a:xfrm>
          <a:prstGeom prst="rect">
            <a:avLst/>
          </a:prstGeom>
          <a:ln w="12700">
            <a:miter lim="400000"/>
          </a:ln>
        </p:spPr>
      </p:pic>
      <p:sp>
        <p:nvSpPr>
          <p:cNvPr id="136" name="Изображение"/>
          <p:cNvSpPr/>
          <p:nvPr>
            <p:ph type="pic" sz="half" idx="13"/>
          </p:nvPr>
        </p:nvSpPr>
        <p:spPr>
          <a:xfrm>
            <a:off x="3530600" y="1384300"/>
            <a:ext cx="13804274" cy="7759700"/>
          </a:xfrm>
          <a:prstGeom prst="rect">
            <a:avLst/>
          </a:prstGeom>
          <a:noFill/>
          <a:ln w="9525">
            <a:round/>
          </a:ln>
        </p:spPr>
        <p:txBody>
          <a:bodyPr lIns="91439" tIns="45719" rIns="91439" bIns="45719" anchor="t">
            <a:noAutofit/>
          </a:bodyPr>
          <a:lstStyle/>
          <a:p>
            <a:pPr/>
          </a:p>
        </p:txBody>
      </p:sp>
      <p:sp>
        <p:nvSpPr>
          <p:cNvPr id="137" name="Текст заголовка"/>
          <p:cNvSpPr txBox="1"/>
          <p:nvPr>
            <p:ph type="title"/>
          </p:nvPr>
        </p:nvSpPr>
        <p:spPr>
          <a:xfrm>
            <a:off x="1981200" y="10071100"/>
            <a:ext cx="17360900" cy="2324100"/>
          </a:xfrm>
          <a:prstGeom prst="rect">
            <a:avLst/>
          </a:prstGeom>
        </p:spPr>
        <p:txBody>
          <a:bodyPr>
            <a:normAutofit fontScale="100000" lnSpcReduction="0"/>
          </a:bodyPr>
          <a:lstStyle>
            <a:lvl1pPr>
              <a:defRPr sz="7000"/>
            </a:lvl1pPr>
          </a:lstStyle>
          <a:p>
            <a:pPr/>
            <a:r>
              <a:t>Текст заголовка</a:t>
            </a:r>
          </a:p>
        </p:txBody>
      </p:sp>
      <p:sp>
        <p:nvSpPr>
          <p:cNvPr id="138" name="Номер слайда"/>
          <p:cNvSpPr txBox="1"/>
          <p:nvPr>
            <p:ph type="sldNum" sz="quarter" idx="2"/>
          </p:nvPr>
        </p:nvSpPr>
        <p:spPr>
          <a:xfrm>
            <a:off x="20449543"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место для рфото справа">
    <p:spTree>
      <p:nvGrpSpPr>
        <p:cNvPr id="1" name=""/>
        <p:cNvGrpSpPr/>
        <p:nvPr/>
      </p:nvGrpSpPr>
      <p:grpSpPr>
        <a:xfrm>
          <a:off x="0" y="0"/>
          <a:ext cx="0" cy="0"/>
          <a:chOff x="0" y="0"/>
          <a:chExt cx="0" cy="0"/>
        </a:xfrm>
      </p:grpSpPr>
      <p:pic>
        <p:nvPicPr>
          <p:cNvPr id="145" name="droppedImage.png" descr="droppedImage.png"/>
          <p:cNvPicPr>
            <a:picLocks noChangeAspect="1"/>
          </p:cNvPicPr>
          <p:nvPr/>
        </p:nvPicPr>
        <p:blipFill>
          <a:blip r:embed="rId2">
            <a:alphaModFix amt="52000"/>
            <a:extLst/>
          </a:blip>
          <a:stretch>
            <a:fillRect/>
          </a:stretch>
        </p:blipFill>
        <p:spPr>
          <a:xfrm>
            <a:off x="-241300" y="12733608"/>
            <a:ext cx="20332700" cy="228601"/>
          </a:xfrm>
          <a:prstGeom prst="rect">
            <a:avLst/>
          </a:prstGeom>
          <a:ln w="12700">
            <a:miter lim="400000"/>
          </a:ln>
        </p:spPr>
      </p:pic>
      <p:pic>
        <p:nvPicPr>
          <p:cNvPr id="146" name="droppedImage.png" descr="droppedImage.png"/>
          <p:cNvPicPr>
            <a:picLocks noChangeAspect="1"/>
          </p:cNvPicPr>
          <p:nvPr/>
        </p:nvPicPr>
        <p:blipFill>
          <a:blip r:embed="rId3">
            <a:extLst/>
          </a:blip>
          <a:stretch>
            <a:fillRect/>
          </a:stretch>
        </p:blipFill>
        <p:spPr>
          <a:xfrm>
            <a:off x="977900" y="2356623"/>
            <a:ext cx="19113500" cy="219115"/>
          </a:xfrm>
          <a:prstGeom prst="rect">
            <a:avLst/>
          </a:prstGeom>
          <a:ln w="12700">
            <a:miter lim="400000"/>
          </a:ln>
        </p:spPr>
      </p:pic>
      <p:sp>
        <p:nvSpPr>
          <p:cNvPr id="147" name="Текст заголовка"/>
          <p:cNvSpPr txBox="1"/>
          <p:nvPr>
            <p:ph type="title"/>
          </p:nvPr>
        </p:nvSpPr>
        <p:spPr>
          <a:prstGeom prst="rect">
            <a:avLst/>
          </a:prstGeom>
        </p:spPr>
        <p:txBody>
          <a:bodyPr/>
          <a:lstStyle>
            <a:lvl1pPr>
              <a:defRPr sz="7000"/>
            </a:lvl1pPr>
          </a:lstStyle>
          <a:p>
            <a:pPr/>
            <a:r>
              <a:t>Текст заголовка</a:t>
            </a:r>
          </a:p>
        </p:txBody>
      </p:sp>
      <p:sp>
        <p:nvSpPr>
          <p:cNvPr id="148" name="Уровень текста 1…"/>
          <p:cNvSpPr txBox="1"/>
          <p:nvPr>
            <p:ph type="body" sz="half" idx="1"/>
          </p:nvPr>
        </p:nvSpPr>
        <p:spPr>
          <a:xfrm>
            <a:off x="1689100" y="2946400"/>
            <a:ext cx="11201400" cy="9093200"/>
          </a:xfrm>
          <a:prstGeom prst="rect">
            <a:avLst/>
          </a:prstGeom>
        </p:spPr>
        <p:txBody>
          <a:bodyPr/>
          <a:lstStyle>
            <a:lvl2pPr>
              <a:buBlip>
                <a:blip r:embed="rId4"/>
              </a:buBlip>
            </a:lvl2pPr>
            <a:lvl3pPr marL="1332922" indent="-570922"/>
            <a:lvl5pPr marL="1784512" indent="-387512">
              <a:buSzPct val="1200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9"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spTree>
      <p:nvGrpSpPr>
        <p:cNvPr id="1" name=""/>
        <p:cNvGrpSpPr/>
        <p:nvPr/>
      </p:nvGrpSpPr>
      <p:grpSpPr>
        <a:xfrm>
          <a:off x="0" y="0"/>
          <a:ext cx="0" cy="0"/>
          <a:chOff x="0" y="0"/>
          <a:chExt cx="0" cy="0"/>
        </a:xfrm>
      </p:grpSpPr>
      <p:sp>
        <p:nvSpPr>
          <p:cNvPr id="156" name="Текст заголовка"/>
          <p:cNvSpPr txBox="1"/>
          <p:nvPr>
            <p:ph type="title"/>
          </p:nvPr>
        </p:nvSpPr>
        <p:spPr>
          <a:xfrm>
            <a:off x="1714500" y="482600"/>
            <a:ext cx="18148300" cy="2095500"/>
          </a:xfrm>
          <a:prstGeom prst="rect">
            <a:avLst/>
          </a:prstGeom>
        </p:spPr>
        <p:txBody>
          <a:bodyPr>
            <a:normAutofit fontScale="100000" lnSpcReduction="0"/>
          </a:bodyPr>
          <a:lstStyle>
            <a:lvl1pPr>
              <a:defRPr sz="7000"/>
            </a:lvl1pPr>
          </a:lstStyle>
          <a:p>
            <a:pPr/>
            <a:r>
              <a:t>Текст заголовка</a:t>
            </a:r>
          </a:p>
        </p:txBody>
      </p:sp>
      <p:sp>
        <p:nvSpPr>
          <p:cNvPr id="157"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место для рфото справа">
    <p:spTree>
      <p:nvGrpSpPr>
        <p:cNvPr id="1" name=""/>
        <p:cNvGrpSpPr/>
        <p:nvPr/>
      </p:nvGrpSpPr>
      <p:grpSpPr>
        <a:xfrm>
          <a:off x="0" y="0"/>
          <a:ext cx="0" cy="0"/>
          <a:chOff x="0" y="0"/>
          <a:chExt cx="0" cy="0"/>
        </a:xfrm>
      </p:grpSpPr>
      <p:pic>
        <p:nvPicPr>
          <p:cNvPr id="164" name="droppedImage.png" descr="droppedImage.png"/>
          <p:cNvPicPr>
            <a:picLocks noChangeAspect="1"/>
          </p:cNvPicPr>
          <p:nvPr/>
        </p:nvPicPr>
        <p:blipFill>
          <a:blip r:embed="rId2">
            <a:alphaModFix amt="52000"/>
            <a:extLst/>
          </a:blip>
          <a:stretch>
            <a:fillRect/>
          </a:stretch>
        </p:blipFill>
        <p:spPr>
          <a:xfrm>
            <a:off x="-241300" y="12733608"/>
            <a:ext cx="20332700" cy="228601"/>
          </a:xfrm>
          <a:prstGeom prst="rect">
            <a:avLst/>
          </a:prstGeom>
          <a:ln w="12700">
            <a:miter lim="400000"/>
          </a:ln>
        </p:spPr>
      </p:pic>
      <p:pic>
        <p:nvPicPr>
          <p:cNvPr id="165" name="droppedImage.png" descr="droppedImage.png"/>
          <p:cNvPicPr>
            <a:picLocks noChangeAspect="1"/>
          </p:cNvPicPr>
          <p:nvPr/>
        </p:nvPicPr>
        <p:blipFill>
          <a:blip r:embed="rId3">
            <a:extLst/>
          </a:blip>
          <a:stretch>
            <a:fillRect/>
          </a:stretch>
        </p:blipFill>
        <p:spPr>
          <a:xfrm>
            <a:off x="977900" y="2356623"/>
            <a:ext cx="19113500" cy="219115"/>
          </a:xfrm>
          <a:prstGeom prst="rect">
            <a:avLst/>
          </a:prstGeom>
          <a:ln w="12700">
            <a:miter lim="400000"/>
          </a:ln>
        </p:spPr>
      </p:pic>
      <p:sp>
        <p:nvSpPr>
          <p:cNvPr id="166" name="Текст заголовка"/>
          <p:cNvSpPr txBox="1"/>
          <p:nvPr>
            <p:ph type="title"/>
          </p:nvPr>
        </p:nvSpPr>
        <p:spPr>
          <a:prstGeom prst="rect">
            <a:avLst/>
          </a:prstGeom>
        </p:spPr>
        <p:txBody>
          <a:bodyPr/>
          <a:lstStyle>
            <a:lvl1pPr>
              <a:defRPr sz="6200"/>
            </a:lvl1pPr>
          </a:lstStyle>
          <a:p>
            <a:pPr/>
            <a:r>
              <a:t>Текст заголовка</a:t>
            </a:r>
          </a:p>
        </p:txBody>
      </p:sp>
      <p:sp>
        <p:nvSpPr>
          <p:cNvPr id="167" name="Уровень текста 1…"/>
          <p:cNvSpPr txBox="1"/>
          <p:nvPr>
            <p:ph type="body" sz="half" idx="1"/>
          </p:nvPr>
        </p:nvSpPr>
        <p:spPr>
          <a:xfrm>
            <a:off x="1689100" y="2946400"/>
            <a:ext cx="11201400" cy="9093200"/>
          </a:xfrm>
          <a:prstGeom prst="rect">
            <a:avLst/>
          </a:prstGeom>
        </p:spPr>
        <p:txBody>
          <a:bodyPr/>
          <a:lstStyle>
            <a:lvl2pPr>
              <a:buBlip>
                <a:blip r:embed="rId4"/>
              </a:buBlip>
            </a:lvl2pPr>
            <a:lvl3pPr marL="1332922" indent="-570922"/>
            <a:lvl5pPr marL="1784512" indent="-387512">
              <a:buSzPct val="1200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68"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spTree>
      <p:nvGrpSpPr>
        <p:cNvPr id="1" name=""/>
        <p:cNvGrpSpPr/>
        <p:nvPr/>
      </p:nvGrpSpPr>
      <p:grpSpPr>
        <a:xfrm>
          <a:off x="0" y="0"/>
          <a:ext cx="0" cy="0"/>
          <a:chOff x="0" y="0"/>
          <a:chExt cx="0" cy="0"/>
        </a:xfrm>
      </p:grpSpPr>
      <p:sp>
        <p:nvSpPr>
          <p:cNvPr id="175" name="Текст заголовка"/>
          <p:cNvSpPr txBox="1"/>
          <p:nvPr>
            <p:ph type="title"/>
          </p:nvPr>
        </p:nvSpPr>
        <p:spPr>
          <a:xfrm>
            <a:off x="1714500" y="482600"/>
            <a:ext cx="18148300" cy="2095500"/>
          </a:xfrm>
          <a:prstGeom prst="rect">
            <a:avLst/>
          </a:prstGeom>
        </p:spPr>
        <p:txBody>
          <a:bodyPr>
            <a:normAutofit fontScale="100000" lnSpcReduction="0"/>
          </a:bodyPr>
          <a:lstStyle>
            <a:lvl1pPr>
              <a:defRPr sz="6200"/>
            </a:lvl1pPr>
          </a:lstStyle>
          <a:p>
            <a:pPr/>
            <a:r>
              <a:t>Текст заголовка</a:t>
            </a:r>
          </a:p>
        </p:txBody>
      </p:sp>
      <p:sp>
        <p:nvSpPr>
          <p:cNvPr id="176"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 по центру">
    <p:spTree>
      <p:nvGrpSpPr>
        <p:cNvPr id="1" name=""/>
        <p:cNvGrpSpPr/>
        <p:nvPr/>
      </p:nvGrpSpPr>
      <p:grpSpPr>
        <a:xfrm>
          <a:off x="0" y="0"/>
          <a:ext cx="0" cy="0"/>
          <a:chOff x="0" y="0"/>
          <a:chExt cx="0" cy="0"/>
        </a:xfrm>
      </p:grpSpPr>
      <p:pic>
        <p:nvPicPr>
          <p:cNvPr id="183"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184" name="Aladdin_logo_big_rus.png" descr="Aladdin_logo_big_rus.png"/>
          <p:cNvPicPr>
            <a:picLocks noChangeAspect="1"/>
          </p:cNvPicPr>
          <p:nvPr/>
        </p:nvPicPr>
        <p:blipFill>
          <a:blip r:embed="rId3">
            <a:extLst/>
          </a:blip>
          <a:stretch>
            <a:fillRect/>
          </a:stretch>
        </p:blipFill>
        <p:spPr>
          <a:xfrm>
            <a:off x="1409700" y="965200"/>
            <a:ext cx="2197100" cy="1397000"/>
          </a:xfrm>
          <a:prstGeom prst="rect">
            <a:avLst/>
          </a:prstGeom>
          <a:ln w="12700">
            <a:miter lim="400000"/>
          </a:ln>
        </p:spPr>
      </p:pic>
      <p:sp>
        <p:nvSpPr>
          <p:cNvPr id="185" name="Текст заголовка"/>
          <p:cNvSpPr txBox="1"/>
          <p:nvPr>
            <p:ph type="title"/>
          </p:nvPr>
        </p:nvSpPr>
        <p:spPr>
          <a:xfrm>
            <a:off x="1905000" y="4610100"/>
            <a:ext cx="15849600" cy="3479800"/>
          </a:xfrm>
          <a:prstGeom prst="rect">
            <a:avLst/>
          </a:prstGeom>
        </p:spPr>
        <p:txBody>
          <a:bodyPr>
            <a:normAutofit fontScale="100000" lnSpcReduction="0"/>
          </a:bodyPr>
          <a:lstStyle>
            <a:lvl1pPr algn="l">
              <a:defRPr sz="7200"/>
            </a:lvl1pPr>
          </a:lstStyle>
          <a:p>
            <a:pPr/>
            <a:r>
              <a:t>Текст заголовка</a:t>
            </a:r>
          </a:p>
        </p:txBody>
      </p:sp>
      <p:sp>
        <p:nvSpPr>
          <p:cNvPr id="186" name="Номер слайда"/>
          <p:cNvSpPr txBox="1"/>
          <p:nvPr>
            <p:ph type="sldNum" sz="quarter" idx="2"/>
          </p:nvPr>
        </p:nvSpPr>
        <p:spPr>
          <a:xfrm>
            <a:off x="20449540"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 по центру">
    <p:spTree>
      <p:nvGrpSpPr>
        <p:cNvPr id="1" name=""/>
        <p:cNvGrpSpPr/>
        <p:nvPr/>
      </p:nvGrpSpPr>
      <p:grpSpPr>
        <a:xfrm>
          <a:off x="0" y="0"/>
          <a:ext cx="0" cy="0"/>
          <a:chOff x="0" y="0"/>
          <a:chExt cx="0" cy="0"/>
        </a:xfrm>
      </p:grpSpPr>
      <p:pic>
        <p:nvPicPr>
          <p:cNvPr id="193"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194" name="Aladdin_logo_big_rus.png" descr="Aladdin_logo_big_rus.png"/>
          <p:cNvPicPr>
            <a:picLocks noChangeAspect="1"/>
          </p:cNvPicPr>
          <p:nvPr/>
        </p:nvPicPr>
        <p:blipFill>
          <a:blip r:embed="rId3">
            <a:extLst/>
          </a:blip>
          <a:stretch>
            <a:fillRect/>
          </a:stretch>
        </p:blipFill>
        <p:spPr>
          <a:xfrm>
            <a:off x="1409700" y="965200"/>
            <a:ext cx="2197100" cy="1397000"/>
          </a:xfrm>
          <a:prstGeom prst="rect">
            <a:avLst/>
          </a:prstGeom>
          <a:ln w="12700">
            <a:miter lim="400000"/>
          </a:ln>
        </p:spPr>
      </p:pic>
      <p:sp>
        <p:nvSpPr>
          <p:cNvPr id="195" name="Текст заголовка"/>
          <p:cNvSpPr txBox="1"/>
          <p:nvPr>
            <p:ph type="title"/>
          </p:nvPr>
        </p:nvSpPr>
        <p:spPr>
          <a:xfrm>
            <a:off x="1905000" y="4610100"/>
            <a:ext cx="15849600" cy="3479800"/>
          </a:xfrm>
          <a:prstGeom prst="rect">
            <a:avLst/>
          </a:prstGeom>
        </p:spPr>
        <p:txBody>
          <a:bodyPr>
            <a:normAutofit fontScale="100000" lnSpcReduction="0"/>
          </a:bodyPr>
          <a:lstStyle>
            <a:lvl1pPr algn="l">
              <a:defRPr sz="8000"/>
            </a:lvl1pPr>
          </a:lstStyle>
          <a:p>
            <a:pPr/>
            <a:r>
              <a:t>Текст заголовка</a:t>
            </a:r>
          </a:p>
        </p:txBody>
      </p:sp>
      <p:sp>
        <p:nvSpPr>
          <p:cNvPr id="196" name="Номер слайда"/>
          <p:cNvSpPr txBox="1"/>
          <p:nvPr>
            <p:ph type="sldNum" sz="quarter" idx="2"/>
          </p:nvPr>
        </p:nvSpPr>
        <p:spPr>
          <a:xfrm>
            <a:off x="20449543"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пункты">
    <p:spTree>
      <p:nvGrpSpPr>
        <p:cNvPr id="1" name=""/>
        <p:cNvGrpSpPr/>
        <p:nvPr/>
      </p:nvGrpSpPr>
      <p:grpSpPr>
        <a:xfrm>
          <a:off x="0" y="0"/>
          <a:ext cx="0" cy="0"/>
          <a:chOff x="0" y="0"/>
          <a:chExt cx="0" cy="0"/>
        </a:xfrm>
      </p:grpSpPr>
      <p:sp>
        <p:nvSpPr>
          <p:cNvPr id="26" name="Текст заголовка"/>
          <p:cNvSpPr txBox="1"/>
          <p:nvPr>
            <p:ph type="title"/>
          </p:nvPr>
        </p:nvSpPr>
        <p:spPr>
          <a:prstGeom prst="rect">
            <a:avLst/>
          </a:prstGeom>
        </p:spPr>
        <p:txBody>
          <a:bodyPr/>
          <a:lstStyle/>
          <a:p>
            <a:pPr/>
            <a:r>
              <a:t>Текст заголовка</a:t>
            </a:r>
          </a:p>
        </p:txBody>
      </p:sp>
      <p:sp>
        <p:nvSpPr>
          <p:cNvPr id="27" name="Уровень текста 1…"/>
          <p:cNvSpPr txBox="1"/>
          <p:nvPr>
            <p:ph type="body" idx="1"/>
          </p:nvPr>
        </p:nvSpPr>
        <p:spPr>
          <a:prstGeom prst="rect">
            <a:avLst/>
          </a:prstGeom>
        </p:spPr>
        <p:txBody>
          <a:bodyPr/>
          <a:lstStyle>
            <a:lvl2pPr>
              <a:buBlip>
                <a:blip r:embed="rId2"/>
              </a:buBlip>
            </a:lvl2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2 столбца">
    <p:spTree>
      <p:nvGrpSpPr>
        <p:cNvPr id="1" name=""/>
        <p:cNvGrpSpPr/>
        <p:nvPr/>
      </p:nvGrpSpPr>
      <p:grpSpPr>
        <a:xfrm>
          <a:off x="0" y="0"/>
          <a:ext cx="0" cy="0"/>
          <a:chOff x="0" y="0"/>
          <a:chExt cx="0" cy="0"/>
        </a:xfrm>
      </p:grpSpPr>
      <p:sp>
        <p:nvSpPr>
          <p:cNvPr id="203" name="Текст заголовка"/>
          <p:cNvSpPr txBox="1"/>
          <p:nvPr>
            <p:ph type="title"/>
          </p:nvPr>
        </p:nvSpPr>
        <p:spPr>
          <a:prstGeom prst="rect">
            <a:avLst/>
          </a:prstGeom>
        </p:spPr>
        <p:txBody>
          <a:bodyPr/>
          <a:lstStyle>
            <a:lvl1pPr>
              <a:defRPr sz="6200"/>
            </a:lvl1pPr>
          </a:lstStyle>
          <a:p>
            <a:pPr/>
            <a:r>
              <a:t>Текст заголовка</a:t>
            </a:r>
          </a:p>
        </p:txBody>
      </p:sp>
      <p:sp>
        <p:nvSpPr>
          <p:cNvPr id="204" name="Уровень текста 1…"/>
          <p:cNvSpPr txBox="1"/>
          <p:nvPr>
            <p:ph type="body" sz="half" idx="1"/>
          </p:nvPr>
        </p:nvSpPr>
        <p:spPr>
          <a:xfrm>
            <a:off x="1185266" y="2959100"/>
            <a:ext cx="8739784" cy="9080500"/>
          </a:xfrm>
          <a:prstGeom prst="rect">
            <a:avLst/>
          </a:prstGeom>
        </p:spPr>
        <p:txBody>
          <a:bodyPr/>
          <a:lstStyle>
            <a:lvl2pPr>
              <a:spcBef>
                <a:spcPts val="3500"/>
              </a:spcBef>
              <a:buBlip>
                <a:blip r:embed="rId2"/>
              </a:buBlip>
            </a:lvl2pPr>
            <a:lvl3pPr>
              <a:spcBef>
                <a:spcPts val="2000"/>
              </a:spcBef>
              <a:defRPr sz="4200"/>
            </a:lvl3pPr>
            <a:lvl4pPr marL="2112544" indent="-753644">
              <a:spcBef>
                <a:spcPts val="2000"/>
              </a:spcBef>
              <a:defRPr sz="4100">
                <a:latin typeface="+mn-lt"/>
                <a:ea typeface="+mn-ea"/>
                <a:cs typeface="+mn-cs"/>
                <a:sym typeface="PFBeauSansPro-Bbook"/>
              </a:defRPr>
            </a:lvl4pPr>
            <a:lvl5pPr marL="1934882" indent="-537882">
              <a:lnSpc>
                <a:spcPct val="100000"/>
              </a:lnSpc>
              <a:spcBef>
                <a:spcPts val="1800"/>
              </a:spcBef>
              <a:defRPr spc="0" sz="3400">
                <a:solidFill>
                  <a:srgbClr val="232323"/>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05" name="Номер слайда"/>
          <p:cNvSpPr txBox="1"/>
          <p:nvPr>
            <p:ph type="sldNum" sz="quarter" idx="2"/>
          </p:nvPr>
        </p:nvSpPr>
        <p:spPr>
          <a:xfrm>
            <a:off x="20458137" y="12687300"/>
            <a:ext cx="422226" cy="41079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 вверху">
    <p:spTree>
      <p:nvGrpSpPr>
        <p:cNvPr id="1" name=""/>
        <p:cNvGrpSpPr/>
        <p:nvPr/>
      </p:nvGrpSpPr>
      <p:grpSpPr>
        <a:xfrm>
          <a:off x="0" y="0"/>
          <a:ext cx="0" cy="0"/>
          <a:chOff x="0" y="0"/>
          <a:chExt cx="0" cy="0"/>
        </a:xfrm>
      </p:grpSpPr>
      <p:pic>
        <p:nvPicPr>
          <p:cNvPr id="212" name="droppedImage.png" descr="droppedImage.png"/>
          <p:cNvPicPr>
            <a:picLocks noChangeAspect="1"/>
          </p:cNvPicPr>
          <p:nvPr/>
        </p:nvPicPr>
        <p:blipFill>
          <a:blip r:embed="rId2">
            <a:extLst/>
          </a:blip>
          <a:stretch>
            <a:fillRect/>
          </a:stretch>
        </p:blipFill>
        <p:spPr>
          <a:xfrm>
            <a:off x="977900" y="2356623"/>
            <a:ext cx="19113500" cy="219116"/>
          </a:xfrm>
          <a:prstGeom prst="rect">
            <a:avLst/>
          </a:prstGeom>
          <a:ln w="12700">
            <a:miter lim="400000"/>
          </a:ln>
        </p:spPr>
      </p:pic>
      <p:pic>
        <p:nvPicPr>
          <p:cNvPr id="213" name="droppedImage.png" descr="droppedImage.png"/>
          <p:cNvPicPr>
            <a:picLocks noChangeAspect="1"/>
          </p:cNvPicPr>
          <p:nvPr/>
        </p:nvPicPr>
        <p:blipFill>
          <a:blip r:embed="rId3">
            <a:extLst/>
          </a:blip>
          <a:stretch>
            <a:fillRect/>
          </a:stretch>
        </p:blipFill>
        <p:spPr>
          <a:xfrm>
            <a:off x="-241300" y="12733608"/>
            <a:ext cx="20332700" cy="228602"/>
          </a:xfrm>
          <a:prstGeom prst="rect">
            <a:avLst/>
          </a:prstGeom>
          <a:ln w="12700">
            <a:miter lim="400000"/>
          </a:ln>
        </p:spPr>
      </p:pic>
      <p:sp>
        <p:nvSpPr>
          <p:cNvPr id="214" name="Текст заголовка"/>
          <p:cNvSpPr txBox="1"/>
          <p:nvPr>
            <p:ph type="title"/>
          </p:nvPr>
        </p:nvSpPr>
        <p:spPr>
          <a:xfrm>
            <a:off x="1714500" y="482600"/>
            <a:ext cx="18148300" cy="2095500"/>
          </a:xfrm>
          <a:prstGeom prst="rect">
            <a:avLst/>
          </a:prstGeom>
        </p:spPr>
        <p:txBody>
          <a:bodyPr>
            <a:normAutofit fontScale="100000" lnSpcReduction="0"/>
          </a:bodyPr>
          <a:lstStyle>
            <a:lvl1pPr>
              <a:defRPr sz="6600"/>
            </a:lvl1pPr>
          </a:lstStyle>
          <a:p>
            <a:pPr/>
            <a:r>
              <a:t>Текст заголовка</a:t>
            </a:r>
          </a:p>
        </p:txBody>
      </p:sp>
      <p:sp>
        <p:nvSpPr>
          <p:cNvPr id="215"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место для рфото справа">
    <p:spTree>
      <p:nvGrpSpPr>
        <p:cNvPr id="1" name=""/>
        <p:cNvGrpSpPr/>
        <p:nvPr/>
      </p:nvGrpSpPr>
      <p:grpSpPr>
        <a:xfrm>
          <a:off x="0" y="0"/>
          <a:ext cx="0" cy="0"/>
          <a:chOff x="0" y="0"/>
          <a:chExt cx="0" cy="0"/>
        </a:xfrm>
      </p:grpSpPr>
      <p:pic>
        <p:nvPicPr>
          <p:cNvPr id="35" name="droppedImage.png" descr="droppedImage.png"/>
          <p:cNvPicPr>
            <a:picLocks noChangeAspect="1"/>
          </p:cNvPicPr>
          <p:nvPr/>
        </p:nvPicPr>
        <p:blipFill>
          <a:blip r:embed="rId2">
            <a:alphaModFix amt="52000"/>
            <a:extLst/>
          </a:blip>
          <a:stretch>
            <a:fillRect/>
          </a:stretch>
        </p:blipFill>
        <p:spPr>
          <a:xfrm>
            <a:off x="-241300" y="12733608"/>
            <a:ext cx="20332700" cy="228601"/>
          </a:xfrm>
          <a:prstGeom prst="rect">
            <a:avLst/>
          </a:prstGeom>
          <a:ln w="12700">
            <a:miter lim="400000"/>
          </a:ln>
        </p:spPr>
      </p:pic>
      <p:pic>
        <p:nvPicPr>
          <p:cNvPr id="36" name="droppedImage.png" descr="droppedImage.png"/>
          <p:cNvPicPr>
            <a:picLocks noChangeAspect="1"/>
          </p:cNvPicPr>
          <p:nvPr/>
        </p:nvPicPr>
        <p:blipFill>
          <a:blip r:embed="rId3">
            <a:extLst/>
          </a:blip>
          <a:stretch>
            <a:fillRect/>
          </a:stretch>
        </p:blipFill>
        <p:spPr>
          <a:xfrm>
            <a:off x="977900" y="2356623"/>
            <a:ext cx="19113500" cy="219115"/>
          </a:xfrm>
          <a:prstGeom prst="rect">
            <a:avLst/>
          </a:prstGeom>
          <a:ln w="12700">
            <a:miter lim="400000"/>
          </a:ln>
        </p:spPr>
      </p:pic>
      <p:sp>
        <p:nvSpPr>
          <p:cNvPr id="37" name="Текст заголовка"/>
          <p:cNvSpPr txBox="1"/>
          <p:nvPr>
            <p:ph type="title"/>
          </p:nvPr>
        </p:nvSpPr>
        <p:spPr>
          <a:prstGeom prst="rect">
            <a:avLst/>
          </a:prstGeom>
        </p:spPr>
        <p:txBody>
          <a:bodyPr/>
          <a:lstStyle/>
          <a:p>
            <a:pPr/>
            <a:r>
              <a:t>Текст заголовка</a:t>
            </a:r>
          </a:p>
        </p:txBody>
      </p:sp>
      <p:sp>
        <p:nvSpPr>
          <p:cNvPr id="38" name="Уровень текста 1…"/>
          <p:cNvSpPr txBox="1"/>
          <p:nvPr>
            <p:ph type="body" sz="half" idx="1"/>
          </p:nvPr>
        </p:nvSpPr>
        <p:spPr>
          <a:xfrm>
            <a:off x="1689100" y="2946400"/>
            <a:ext cx="11201400" cy="9093200"/>
          </a:xfrm>
          <a:prstGeom prst="rect">
            <a:avLst/>
          </a:prstGeom>
        </p:spPr>
        <p:txBody>
          <a:bodyPr/>
          <a:lstStyle>
            <a:lvl2pPr>
              <a:buBlip>
                <a:blip r:embed="rId4"/>
              </a:buBlip>
            </a:lvl2pPr>
            <a:lvl3pPr marL="1332922" indent="-570922"/>
            <a:lvl5pPr marL="1784512" indent="-387512">
              <a:buSzPct val="1200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место для фото слева">
    <p:spTree>
      <p:nvGrpSpPr>
        <p:cNvPr id="1" name=""/>
        <p:cNvGrpSpPr/>
        <p:nvPr/>
      </p:nvGrpSpPr>
      <p:grpSpPr>
        <a:xfrm>
          <a:off x="0" y="0"/>
          <a:ext cx="0" cy="0"/>
          <a:chOff x="0" y="0"/>
          <a:chExt cx="0" cy="0"/>
        </a:xfrm>
      </p:grpSpPr>
      <p:pic>
        <p:nvPicPr>
          <p:cNvPr id="46" name="droppedImage.png" descr="droppedImage.png"/>
          <p:cNvPicPr>
            <a:picLocks noChangeAspect="1"/>
          </p:cNvPicPr>
          <p:nvPr/>
        </p:nvPicPr>
        <p:blipFill>
          <a:blip r:embed="rId2">
            <a:alphaModFix amt="52000"/>
            <a:extLst/>
          </a:blip>
          <a:stretch>
            <a:fillRect/>
          </a:stretch>
        </p:blipFill>
        <p:spPr>
          <a:xfrm>
            <a:off x="-241300" y="12733608"/>
            <a:ext cx="20332700" cy="228601"/>
          </a:xfrm>
          <a:prstGeom prst="rect">
            <a:avLst/>
          </a:prstGeom>
          <a:ln w="12700">
            <a:miter lim="400000"/>
          </a:ln>
        </p:spPr>
      </p:pic>
      <p:pic>
        <p:nvPicPr>
          <p:cNvPr id="47" name="droppedImage.png" descr="droppedImage.png"/>
          <p:cNvPicPr>
            <a:picLocks noChangeAspect="1"/>
          </p:cNvPicPr>
          <p:nvPr/>
        </p:nvPicPr>
        <p:blipFill>
          <a:blip r:embed="rId3">
            <a:extLst/>
          </a:blip>
          <a:stretch>
            <a:fillRect/>
          </a:stretch>
        </p:blipFill>
        <p:spPr>
          <a:xfrm>
            <a:off x="977900" y="2356623"/>
            <a:ext cx="19113500" cy="219115"/>
          </a:xfrm>
          <a:prstGeom prst="rect">
            <a:avLst/>
          </a:prstGeom>
          <a:ln w="12700">
            <a:miter lim="400000"/>
          </a:ln>
        </p:spPr>
      </p:pic>
      <p:sp>
        <p:nvSpPr>
          <p:cNvPr id="48" name="Текст заголовка"/>
          <p:cNvSpPr txBox="1"/>
          <p:nvPr>
            <p:ph type="title"/>
          </p:nvPr>
        </p:nvSpPr>
        <p:spPr>
          <a:prstGeom prst="rect">
            <a:avLst/>
          </a:prstGeom>
        </p:spPr>
        <p:txBody>
          <a:bodyPr/>
          <a:lstStyle/>
          <a:p>
            <a:pPr/>
            <a:r>
              <a:t>Текст заголовка</a:t>
            </a:r>
          </a:p>
        </p:txBody>
      </p:sp>
      <p:sp>
        <p:nvSpPr>
          <p:cNvPr id="49" name="Уровень текста 1…"/>
          <p:cNvSpPr txBox="1"/>
          <p:nvPr>
            <p:ph type="body" sz="half" idx="1"/>
          </p:nvPr>
        </p:nvSpPr>
        <p:spPr>
          <a:xfrm>
            <a:off x="7317383" y="3280382"/>
            <a:ext cx="12507318" cy="8946292"/>
          </a:xfrm>
          <a:prstGeom prst="rect">
            <a:avLst/>
          </a:prstGeom>
        </p:spPr>
        <p:txBody>
          <a:bodyPr/>
          <a:lstStyle>
            <a:lvl2pPr>
              <a:buBlip>
                <a:blip r:embed="rId4"/>
              </a:buBlip>
            </a:lvl2pPr>
            <a:lvl3pPr marL="1360109" indent="-598109"/>
            <a:lvl5pPr marL="1890888" indent="-493888">
              <a:buSzPct val="1370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0"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 2 столбца">
    <p:spTree>
      <p:nvGrpSpPr>
        <p:cNvPr id="1" name=""/>
        <p:cNvGrpSpPr/>
        <p:nvPr/>
      </p:nvGrpSpPr>
      <p:grpSpPr>
        <a:xfrm>
          <a:off x="0" y="0"/>
          <a:ext cx="0" cy="0"/>
          <a:chOff x="0" y="0"/>
          <a:chExt cx="0" cy="0"/>
        </a:xfrm>
      </p:grpSpPr>
      <p:pic>
        <p:nvPicPr>
          <p:cNvPr id="57" name="droppedImage.png" descr="droppedImage.png"/>
          <p:cNvPicPr>
            <a:picLocks noChangeAspect="1"/>
          </p:cNvPicPr>
          <p:nvPr/>
        </p:nvPicPr>
        <p:blipFill>
          <a:blip r:embed="rId2">
            <a:alphaModFix amt="52000"/>
            <a:extLst/>
          </a:blip>
          <a:stretch>
            <a:fillRect/>
          </a:stretch>
        </p:blipFill>
        <p:spPr>
          <a:xfrm>
            <a:off x="-241300" y="12733608"/>
            <a:ext cx="20332700" cy="228601"/>
          </a:xfrm>
          <a:prstGeom prst="rect">
            <a:avLst/>
          </a:prstGeom>
          <a:ln w="12700">
            <a:miter lim="400000"/>
          </a:ln>
        </p:spPr>
      </p:pic>
      <p:pic>
        <p:nvPicPr>
          <p:cNvPr id="58" name="droppedImage.png" descr="droppedImage.png"/>
          <p:cNvPicPr>
            <a:picLocks noChangeAspect="1"/>
          </p:cNvPicPr>
          <p:nvPr/>
        </p:nvPicPr>
        <p:blipFill>
          <a:blip r:embed="rId3">
            <a:extLst/>
          </a:blip>
          <a:stretch>
            <a:fillRect/>
          </a:stretch>
        </p:blipFill>
        <p:spPr>
          <a:xfrm>
            <a:off x="977900" y="2356623"/>
            <a:ext cx="19113500" cy="219115"/>
          </a:xfrm>
          <a:prstGeom prst="rect">
            <a:avLst/>
          </a:prstGeom>
          <a:ln w="12700">
            <a:miter lim="400000"/>
          </a:ln>
        </p:spPr>
      </p:pic>
      <p:sp>
        <p:nvSpPr>
          <p:cNvPr id="59" name="Текст заголовка"/>
          <p:cNvSpPr txBox="1"/>
          <p:nvPr>
            <p:ph type="title"/>
          </p:nvPr>
        </p:nvSpPr>
        <p:spPr>
          <a:xfrm>
            <a:off x="1689100" y="520700"/>
            <a:ext cx="18161000" cy="2082800"/>
          </a:xfrm>
          <a:prstGeom prst="rect">
            <a:avLst/>
          </a:prstGeom>
        </p:spPr>
        <p:txBody>
          <a:bodyPr/>
          <a:lstStyle/>
          <a:p>
            <a:pPr/>
            <a:r>
              <a:t>Текст заголовка</a:t>
            </a:r>
          </a:p>
        </p:txBody>
      </p:sp>
      <p:sp>
        <p:nvSpPr>
          <p:cNvPr id="60" name="Уровень текста 1…"/>
          <p:cNvSpPr txBox="1"/>
          <p:nvPr>
            <p:ph type="body" idx="1"/>
          </p:nvPr>
        </p:nvSpPr>
        <p:spPr>
          <a:xfrm>
            <a:off x="1689100" y="2971800"/>
            <a:ext cx="18161000" cy="9017000"/>
          </a:xfrm>
          <a:prstGeom prst="rect">
            <a:avLst/>
          </a:prstGeom>
          <a:noFill/>
        </p:spPr>
        <p:txBody>
          <a:bodyPr numCol="2" spcCol="908050"/>
          <a:lstStyle>
            <a:lvl2pPr>
              <a:spcBef>
                <a:spcPts val="3500"/>
              </a:spcBef>
              <a:buBlip>
                <a:blip r:embed="rId4"/>
              </a:buBlip>
            </a:lvl2pPr>
            <a:lvl3pPr>
              <a:spcBef>
                <a:spcPts val="3300"/>
              </a:spcBef>
              <a:buClr>
                <a:srgbClr val="424242"/>
              </a:buClr>
              <a:buSzPct val="100000"/>
              <a:defRPr sz="4200"/>
            </a:lvl3pPr>
            <a:lvl4pPr marL="1930400" indent="-571500">
              <a:spcBef>
                <a:spcPts val="3300"/>
              </a:spcBef>
              <a:defRPr sz="4100">
                <a:latin typeface="+mn-lt"/>
                <a:ea typeface="+mn-ea"/>
                <a:cs typeface="+mn-cs"/>
                <a:sym typeface="PFBeauSansPro-Bbook"/>
              </a:defRPr>
            </a:lvl4pPr>
            <a:lvl5pPr marL="1905000" indent="-508000">
              <a:lnSpc>
                <a:spcPct val="100000"/>
              </a:lnSpc>
              <a:spcBef>
                <a:spcPts val="3300"/>
              </a:spcBef>
              <a:buSzPct val="110000"/>
              <a:defRPr i="1" spc="0" sz="3600">
                <a:solidFill>
                  <a:srgbClr val="232323"/>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1" name="Номер слайда"/>
          <p:cNvSpPr txBox="1"/>
          <p:nvPr>
            <p:ph type="sldNum" sz="quarter" idx="2"/>
          </p:nvPr>
        </p:nvSpPr>
        <p:spPr>
          <a:xfrm>
            <a:off x="204622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spTree>
      <p:nvGrpSpPr>
        <p:cNvPr id="1" name=""/>
        <p:cNvGrpSpPr/>
        <p:nvPr/>
      </p:nvGrpSpPr>
      <p:grpSpPr>
        <a:xfrm>
          <a:off x="0" y="0"/>
          <a:ext cx="0" cy="0"/>
          <a:chOff x="0" y="0"/>
          <a:chExt cx="0" cy="0"/>
        </a:xfrm>
      </p:grpSpPr>
      <p:sp>
        <p:nvSpPr>
          <p:cNvPr id="68" name="Текст заголовка"/>
          <p:cNvSpPr txBox="1"/>
          <p:nvPr>
            <p:ph type="title"/>
          </p:nvPr>
        </p:nvSpPr>
        <p:spPr>
          <a:xfrm>
            <a:off x="1714500" y="482600"/>
            <a:ext cx="18148300" cy="2095500"/>
          </a:xfrm>
          <a:prstGeom prst="rect">
            <a:avLst/>
          </a:prstGeom>
        </p:spPr>
        <p:txBody>
          <a:bodyPr>
            <a:normAutofit fontScale="100000" lnSpcReduction="0"/>
          </a:bodyPr>
          <a:lstStyle/>
          <a:p>
            <a:pPr/>
            <a:r>
              <a:t>Текст заголовка</a:t>
            </a:r>
          </a:p>
        </p:txBody>
      </p:sp>
      <p:sp>
        <p:nvSpPr>
          <p:cNvPr id="69" name="Номер слайда"/>
          <p:cNvSpPr txBox="1"/>
          <p:nvPr>
            <p:ph type="sldNum" sz="quarter" idx="2"/>
          </p:nvPr>
        </p:nvSpPr>
        <p:spPr>
          <a:xfrm>
            <a:off x="20449543" y="12687300"/>
            <a:ext cx="439421" cy="381001"/>
          </a:xfrm>
          <a:prstGeom prst="rect">
            <a:avLst/>
          </a:prstGeom>
        </p:spPr>
        <p:txBody>
          <a:bodyPr/>
          <a:lstStyle>
            <a:lvl1pPr>
              <a:defRPr>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 по центру">
    <p:spTree>
      <p:nvGrpSpPr>
        <p:cNvPr id="1" name=""/>
        <p:cNvGrpSpPr/>
        <p:nvPr/>
      </p:nvGrpSpPr>
      <p:grpSpPr>
        <a:xfrm>
          <a:off x="0" y="0"/>
          <a:ext cx="0" cy="0"/>
          <a:chOff x="0" y="0"/>
          <a:chExt cx="0" cy="0"/>
        </a:xfrm>
      </p:grpSpPr>
      <p:pic>
        <p:nvPicPr>
          <p:cNvPr id="76"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77" name="Aladdin_logo_big_rus.png" descr="Aladdin_logo_big_rus.png"/>
          <p:cNvPicPr>
            <a:picLocks noChangeAspect="1"/>
          </p:cNvPicPr>
          <p:nvPr/>
        </p:nvPicPr>
        <p:blipFill>
          <a:blip r:embed="rId3">
            <a:extLst/>
          </a:blip>
          <a:stretch>
            <a:fillRect/>
          </a:stretch>
        </p:blipFill>
        <p:spPr>
          <a:xfrm>
            <a:off x="1409700" y="965200"/>
            <a:ext cx="2197100" cy="1397000"/>
          </a:xfrm>
          <a:prstGeom prst="rect">
            <a:avLst/>
          </a:prstGeom>
          <a:ln w="12700">
            <a:miter lim="400000"/>
          </a:ln>
        </p:spPr>
      </p:pic>
      <p:sp>
        <p:nvSpPr>
          <p:cNvPr id="78" name="Текст заголовка"/>
          <p:cNvSpPr txBox="1"/>
          <p:nvPr>
            <p:ph type="title"/>
          </p:nvPr>
        </p:nvSpPr>
        <p:spPr>
          <a:xfrm>
            <a:off x="1905000" y="4610100"/>
            <a:ext cx="15849600" cy="3479800"/>
          </a:xfrm>
          <a:prstGeom prst="rect">
            <a:avLst/>
          </a:prstGeom>
        </p:spPr>
        <p:txBody>
          <a:bodyPr>
            <a:normAutofit fontScale="100000" lnSpcReduction="0"/>
          </a:bodyPr>
          <a:lstStyle>
            <a:lvl1pPr algn="l"/>
          </a:lstStyle>
          <a:p>
            <a:pPr/>
            <a:r>
              <a:t>Текст заголовка</a:t>
            </a:r>
          </a:p>
        </p:txBody>
      </p:sp>
      <p:sp>
        <p:nvSpPr>
          <p:cNvPr id="79" name="Номер слайда"/>
          <p:cNvSpPr txBox="1"/>
          <p:nvPr>
            <p:ph type="sldNum" sz="quarter" idx="2"/>
          </p:nvPr>
        </p:nvSpPr>
        <p:spPr>
          <a:xfrm>
            <a:off x="20449543"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 горизонтально">
    <p:spTree>
      <p:nvGrpSpPr>
        <p:cNvPr id="1" name=""/>
        <p:cNvGrpSpPr/>
        <p:nvPr/>
      </p:nvGrpSpPr>
      <p:grpSpPr>
        <a:xfrm>
          <a:off x="0" y="0"/>
          <a:ext cx="0" cy="0"/>
          <a:chOff x="0" y="0"/>
          <a:chExt cx="0" cy="0"/>
        </a:xfrm>
      </p:grpSpPr>
      <p:pic>
        <p:nvPicPr>
          <p:cNvPr id="86"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87" name="droppedImage.png" descr="droppedImage.png"/>
          <p:cNvPicPr>
            <a:picLocks noChangeAspect="1"/>
          </p:cNvPicPr>
          <p:nvPr/>
        </p:nvPicPr>
        <p:blipFill>
          <a:blip r:embed="rId3">
            <a:alphaModFix amt="52000"/>
            <a:extLst/>
          </a:blip>
          <a:stretch>
            <a:fillRect/>
          </a:stretch>
        </p:blipFill>
        <p:spPr>
          <a:xfrm>
            <a:off x="-241300" y="12733608"/>
            <a:ext cx="20332700" cy="228601"/>
          </a:xfrm>
          <a:prstGeom prst="rect">
            <a:avLst/>
          </a:prstGeom>
          <a:ln w="12700">
            <a:miter lim="400000"/>
          </a:ln>
        </p:spPr>
      </p:pic>
      <p:sp>
        <p:nvSpPr>
          <p:cNvPr id="88" name="Изображение"/>
          <p:cNvSpPr/>
          <p:nvPr>
            <p:ph type="pic" sz="half" idx="13"/>
          </p:nvPr>
        </p:nvSpPr>
        <p:spPr>
          <a:xfrm>
            <a:off x="3530600" y="1384300"/>
            <a:ext cx="13804274" cy="7759700"/>
          </a:xfrm>
          <a:prstGeom prst="rect">
            <a:avLst/>
          </a:prstGeom>
          <a:noFill/>
          <a:ln w="9525">
            <a:round/>
          </a:ln>
        </p:spPr>
        <p:txBody>
          <a:bodyPr lIns="91439" tIns="45719" rIns="91439" bIns="45719" anchor="t">
            <a:noAutofit/>
          </a:bodyPr>
          <a:lstStyle/>
          <a:p>
            <a:pPr/>
          </a:p>
        </p:txBody>
      </p:sp>
      <p:sp>
        <p:nvSpPr>
          <p:cNvPr id="89" name="Текст заголовка"/>
          <p:cNvSpPr txBox="1"/>
          <p:nvPr>
            <p:ph type="title"/>
          </p:nvPr>
        </p:nvSpPr>
        <p:spPr>
          <a:xfrm>
            <a:off x="1981200" y="10071100"/>
            <a:ext cx="17360900" cy="2324100"/>
          </a:xfrm>
          <a:prstGeom prst="rect">
            <a:avLst/>
          </a:prstGeom>
        </p:spPr>
        <p:txBody>
          <a:bodyPr>
            <a:normAutofit fontScale="100000" lnSpcReduction="0"/>
          </a:bodyPr>
          <a:lstStyle/>
          <a:p>
            <a:pPr/>
            <a:r>
              <a:t>Текст заголовка</a:t>
            </a:r>
          </a:p>
        </p:txBody>
      </p:sp>
      <p:sp>
        <p:nvSpPr>
          <p:cNvPr id="90" name="Номер слайда"/>
          <p:cNvSpPr txBox="1"/>
          <p:nvPr>
            <p:ph type="sldNum" sz="quarter" idx="2"/>
          </p:nvPr>
        </p:nvSpPr>
        <p:spPr>
          <a:xfrm>
            <a:off x="20449543"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 вертикально, Заголовок, пункты">
    <p:spTree>
      <p:nvGrpSpPr>
        <p:cNvPr id="1" name=""/>
        <p:cNvGrpSpPr/>
        <p:nvPr/>
      </p:nvGrpSpPr>
      <p:grpSpPr>
        <a:xfrm>
          <a:off x="0" y="0"/>
          <a:ext cx="0" cy="0"/>
          <a:chOff x="0" y="0"/>
          <a:chExt cx="0" cy="0"/>
        </a:xfrm>
      </p:grpSpPr>
      <p:pic>
        <p:nvPicPr>
          <p:cNvPr id="97" name="droppedImage.png" descr="droppedImage.png"/>
          <p:cNvPicPr>
            <a:picLocks noChangeAspect="1"/>
          </p:cNvPicPr>
          <p:nvPr/>
        </p:nvPicPr>
        <p:blipFill>
          <a:blip r:embed="rId2">
            <a:alphaModFix amt="52000"/>
            <a:extLst/>
          </a:blip>
          <a:stretch>
            <a:fillRect/>
          </a:stretch>
        </p:blipFill>
        <p:spPr>
          <a:xfrm>
            <a:off x="-241300" y="12733608"/>
            <a:ext cx="20332700" cy="228601"/>
          </a:xfrm>
          <a:prstGeom prst="rect">
            <a:avLst/>
          </a:prstGeom>
          <a:ln w="12700">
            <a:miter lim="400000"/>
          </a:ln>
        </p:spPr>
      </p:pic>
      <p:sp>
        <p:nvSpPr>
          <p:cNvPr id="98" name="Изображение"/>
          <p:cNvSpPr/>
          <p:nvPr>
            <p:ph type="pic" sz="half" idx="13"/>
          </p:nvPr>
        </p:nvSpPr>
        <p:spPr>
          <a:xfrm>
            <a:off x="13157200" y="2032000"/>
            <a:ext cx="6629400" cy="8839200"/>
          </a:xfrm>
          <a:prstGeom prst="rect">
            <a:avLst/>
          </a:prstGeom>
          <a:noFill/>
          <a:effectLst>
            <a:outerShdw sx="100000" sy="100000" kx="0" ky="0" algn="b" rotWithShape="0" blurRad="127000" dist="139700" dir="2700000">
              <a:srgbClr val="000000">
                <a:alpha val="48275"/>
              </a:srgbClr>
            </a:outerShdw>
          </a:effectLst>
        </p:spPr>
        <p:txBody>
          <a:bodyPr lIns="91439" tIns="45719" rIns="91439" bIns="45719" anchor="t">
            <a:noAutofit/>
          </a:bodyPr>
          <a:lstStyle/>
          <a:p>
            <a:pPr/>
          </a:p>
        </p:txBody>
      </p:sp>
      <p:sp>
        <p:nvSpPr>
          <p:cNvPr id="99" name="Текст заголовка"/>
          <p:cNvSpPr txBox="1"/>
          <p:nvPr>
            <p:ph type="title"/>
          </p:nvPr>
        </p:nvSpPr>
        <p:spPr>
          <a:xfrm>
            <a:off x="1663700" y="2032000"/>
            <a:ext cx="10515600" cy="1397000"/>
          </a:xfrm>
          <a:prstGeom prst="rect">
            <a:avLst/>
          </a:prstGeom>
        </p:spPr>
        <p:txBody>
          <a:bodyPr anchor="t">
            <a:normAutofit fontScale="100000" lnSpcReduction="0"/>
          </a:bodyPr>
          <a:lstStyle>
            <a:lvl1pPr algn="l">
              <a:defRPr sz="7000"/>
            </a:lvl1pPr>
          </a:lstStyle>
          <a:p>
            <a:pPr/>
            <a:r>
              <a:t>Текст заголовка</a:t>
            </a:r>
          </a:p>
        </p:txBody>
      </p:sp>
      <p:sp>
        <p:nvSpPr>
          <p:cNvPr id="100" name="Уровень текста 1…"/>
          <p:cNvSpPr txBox="1"/>
          <p:nvPr>
            <p:ph type="body" sz="half" idx="1"/>
          </p:nvPr>
        </p:nvSpPr>
        <p:spPr>
          <a:xfrm>
            <a:off x="1663700" y="3683000"/>
            <a:ext cx="10515600" cy="7188200"/>
          </a:xfrm>
          <a:prstGeom prst="rect">
            <a:avLst/>
          </a:prstGeom>
          <a:noFill/>
        </p:spPr>
        <p:txBody>
          <a:bodyPr anchor="t"/>
          <a:lstStyle>
            <a:lvl1pPr>
              <a:spcBef>
                <a:spcPts val="2000"/>
              </a:spcBef>
            </a:lvl1pPr>
            <a:lvl2pPr marL="660400" indent="-660400">
              <a:spcBef>
                <a:spcPts val="2500"/>
              </a:spcBef>
              <a:buSzPct val="68000"/>
              <a:buBlip>
                <a:blip r:embed="rId3"/>
              </a:buBlip>
              <a:defRPr sz="4500">
                <a:latin typeface="+mj-lt"/>
                <a:ea typeface="+mj-ea"/>
                <a:cs typeface="+mj-cs"/>
                <a:sym typeface="PFBeauSansPro-Regular"/>
              </a:defRPr>
            </a:lvl2pPr>
            <a:lvl3pPr marL="1270000" indent="-508000">
              <a:spcBef>
                <a:spcPts val="1000"/>
              </a:spcBef>
              <a:buSzPct val="100000"/>
              <a:defRPr sz="3800"/>
            </a:lvl3pPr>
            <a:lvl4pPr marL="1714500" indent="-444500">
              <a:spcBef>
                <a:spcPts val="1500"/>
              </a:spcBef>
              <a:buClr>
                <a:srgbClr val="797979"/>
              </a:buClr>
              <a:buSzPct val="100000"/>
              <a:buChar char="•"/>
              <a:defRPr i="1" sz="3500">
                <a:solidFill>
                  <a:srgbClr val="444444"/>
                </a:solidFill>
                <a:latin typeface="+mj-lt"/>
                <a:ea typeface="+mj-ea"/>
                <a:cs typeface="+mj-cs"/>
                <a:sym typeface="PFBeauSansPro-Regular"/>
              </a:defRPr>
            </a:lvl4pPr>
            <a:lvl5pPr marL="2476500" indent="-444500">
              <a:lnSpc>
                <a:spcPct val="100000"/>
              </a:lnSpc>
              <a:spcBef>
                <a:spcPts val="0"/>
              </a:spcBef>
              <a:buSzPct val="100000"/>
              <a:buChar char="‣"/>
              <a:defRPr spc="0">
                <a:solidFill>
                  <a:srgbClr val="D95000"/>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1" name="Номер слайда"/>
          <p:cNvSpPr txBox="1"/>
          <p:nvPr>
            <p:ph type="sldNum" sz="quarter" idx="2"/>
          </p:nvPr>
        </p:nvSpPr>
        <p:spPr>
          <a:xfrm>
            <a:off x="20449543" y="12687300"/>
            <a:ext cx="439421" cy="381001"/>
          </a:xfrm>
          <a:prstGeom prst="rect">
            <a:avLst/>
          </a:prstGeom>
        </p:spPr>
        <p:txBody>
          <a:bodyPr/>
          <a:lstStyle>
            <a:lvl1pPr>
              <a:defRPr>
                <a:solidFill>
                  <a:srgbClr val="444444"/>
                </a:solidFill>
                <a:latin typeface="+mj-lt"/>
                <a:ea typeface="+mj-ea"/>
                <a:cs typeface="+mj-cs"/>
                <a:sym typeface="PFBeauSansPro-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 Id="rId22" Type="http://schemas.openxmlformats.org/officeDocument/2006/relationships/slideLayout" Target="../slideLayouts/slideLayout18.xml"/><Relationship Id="rId23" Type="http://schemas.openxmlformats.org/officeDocument/2006/relationships/slideLayout" Target="../slideLayouts/slideLayout19.xml"/><Relationship Id="rId24" Type="http://schemas.openxmlformats.org/officeDocument/2006/relationships/slideLayout" Target="../slideLayouts/slideLayout20.xml"/><Relationship Id="rId25"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droppedImage.png" descr="droppedImage.png"/>
          <p:cNvPicPr>
            <a:picLocks noChangeAspect="1"/>
          </p:cNvPicPr>
          <p:nvPr/>
        </p:nvPicPr>
        <p:blipFill>
          <a:blip r:embed="rId2">
            <a:extLst/>
          </a:blip>
          <a:stretch>
            <a:fillRect/>
          </a:stretch>
        </p:blipFill>
        <p:spPr>
          <a:xfrm>
            <a:off x="977900" y="2356623"/>
            <a:ext cx="19113500" cy="219115"/>
          </a:xfrm>
          <a:prstGeom prst="rect">
            <a:avLst/>
          </a:prstGeom>
          <a:ln w="12700">
            <a:miter lim="400000"/>
          </a:ln>
        </p:spPr>
      </p:pic>
      <p:pic>
        <p:nvPicPr>
          <p:cNvPr id="3" name="droppedImage.png" descr="droppedImage.png"/>
          <p:cNvPicPr>
            <a:picLocks noChangeAspect="1"/>
          </p:cNvPicPr>
          <p:nvPr/>
        </p:nvPicPr>
        <p:blipFill>
          <a:blip r:embed="rId3">
            <a:alphaModFix amt="52000"/>
            <a:extLst/>
          </a:blip>
          <a:stretch>
            <a:fillRect/>
          </a:stretch>
        </p:blipFill>
        <p:spPr>
          <a:xfrm>
            <a:off x="-241300" y="12733608"/>
            <a:ext cx="20332700" cy="228601"/>
          </a:xfrm>
          <a:prstGeom prst="rect">
            <a:avLst/>
          </a:prstGeom>
          <a:ln w="12700">
            <a:miter lim="400000"/>
          </a:ln>
        </p:spPr>
      </p:pic>
      <p:sp>
        <p:nvSpPr>
          <p:cNvPr id="4" name="Текст заголовка"/>
          <p:cNvSpPr txBox="1"/>
          <p:nvPr>
            <p:ph type="title"/>
          </p:nvPr>
        </p:nvSpPr>
        <p:spPr>
          <a:xfrm>
            <a:off x="1689100" y="508000"/>
            <a:ext cx="181356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Текст заголовка</a:t>
            </a:r>
          </a:p>
        </p:txBody>
      </p:sp>
      <p:sp>
        <p:nvSpPr>
          <p:cNvPr id="5" name="Уровень текста 1…"/>
          <p:cNvSpPr txBox="1"/>
          <p:nvPr>
            <p:ph type="body" idx="1"/>
          </p:nvPr>
        </p:nvSpPr>
        <p:spPr>
          <a:xfrm>
            <a:off x="1689100" y="3213100"/>
            <a:ext cx="18135600" cy="88265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2pPr marL="711200" indent="-711200">
              <a:buBlip>
                <a:blip r:embed="rId4"/>
              </a:buBlip>
              <a:defRPr sz="5000">
                <a:latin typeface="+mn-lt"/>
                <a:ea typeface="+mn-ea"/>
                <a:cs typeface="+mn-cs"/>
                <a:sym typeface="PFBeauSansPro-Bbook"/>
              </a:defRPr>
            </a:lvl2pPr>
            <a:lvl3pPr marL="1346200" indent="-584200">
              <a:spcBef>
                <a:spcPts val="2200"/>
              </a:spcBef>
              <a:buChar char="-"/>
              <a:defRPr sz="4300">
                <a:latin typeface="+mj-lt"/>
                <a:ea typeface="+mj-ea"/>
                <a:cs typeface="+mj-cs"/>
                <a:sym typeface="PFBeauSansPro-Regular"/>
              </a:defRPr>
            </a:lvl3pPr>
            <a:lvl4pPr marL="2159619" indent="-800719">
              <a:spcBef>
                <a:spcPts val="2300"/>
              </a:spcBef>
              <a:buChar char="‣"/>
              <a:defRPr sz="4700">
                <a:solidFill>
                  <a:srgbClr val="D95000"/>
                </a:solidFill>
              </a:defRPr>
            </a:lvl4pPr>
            <a:lvl5pPr marL="2127999" indent="-507999">
              <a:lnSpc>
                <a:spcPct val="90000"/>
              </a:lnSpc>
              <a:spcBef>
                <a:spcPts val="2500"/>
              </a:spcBef>
              <a:buChar char="-"/>
              <a:defRPr spc="70" sz="3500">
                <a:latin typeface="+mj-lt"/>
                <a:ea typeface="+mj-ea"/>
                <a:cs typeface="+mj-cs"/>
                <a:sym typeface="PFBeauSansPro-Regular"/>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 name="Номер слайда"/>
          <p:cNvSpPr txBox="1"/>
          <p:nvPr>
            <p:ph type="sldNum" sz="quarter" idx="2"/>
          </p:nvPr>
        </p:nvSpPr>
        <p:spPr>
          <a:xfrm>
            <a:off x="20458140" y="12687300"/>
            <a:ext cx="422226" cy="410791"/>
          </a:xfrm>
          <a:prstGeom prst="rect">
            <a:avLst/>
          </a:prstGeom>
          <a:ln w="12700">
            <a:miter lim="400000"/>
          </a:ln>
        </p:spPr>
        <p:txBody>
          <a:bodyPr wrap="none" lIns="63500" tIns="63500" rIns="63500" bIns="63500">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Lst>
  <p:transition xmlns:p14="http://schemas.microsoft.com/office/powerpoint/2010/main" spd="med" advClick="1"/>
  <p:txStyles>
    <p:titleStyle>
      <a:lvl1pPr marL="0" marR="0" indent="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1pPr>
      <a:lvl2pPr marL="0" marR="0" indent="2286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2pPr>
      <a:lvl3pPr marL="0" marR="0" indent="4572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3pPr>
      <a:lvl4pPr marL="0" marR="0" indent="6858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4pPr>
      <a:lvl5pPr marL="0" marR="0" indent="9144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5pPr>
      <a:lvl6pPr marL="0" marR="0" indent="11430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6pPr>
      <a:lvl7pPr marL="0" marR="0" indent="13716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7pPr>
      <a:lvl8pPr marL="0" marR="0" indent="16002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8pPr>
      <a:lvl9pPr marL="0" marR="0" indent="1828800" algn="ctr" defTabSz="800100" rtl="0" latinLnBrk="0">
        <a:lnSpc>
          <a:spcPct val="100000"/>
        </a:lnSpc>
        <a:spcBef>
          <a:spcPts val="0"/>
        </a:spcBef>
        <a:spcAft>
          <a:spcPts val="0"/>
        </a:spcAft>
        <a:buClrTx/>
        <a:buSzTx/>
        <a:buFontTx/>
        <a:buNone/>
        <a:tabLst/>
        <a:defRPr b="0" baseline="0" cap="none" i="0" spc="0" strike="noStrike" sz="5200" u="none">
          <a:ln>
            <a:noFill/>
          </a:ln>
          <a:solidFill>
            <a:srgbClr val="000000"/>
          </a:solidFill>
          <a:uFillTx/>
          <a:latin typeface="+mj-lt"/>
          <a:ea typeface="+mj-ea"/>
          <a:cs typeface="+mj-cs"/>
          <a:sym typeface="PFBeauSansPro-Regular"/>
        </a:defRPr>
      </a:lvl9pPr>
    </p:titleStyle>
    <p:bodyStyle>
      <a:lvl1pPr marL="0" marR="0" indent="0" algn="l" defTabSz="800100" rtl="0" latinLnBrk="0">
        <a:lnSpc>
          <a:spcPct val="100000"/>
        </a:lnSpc>
        <a:spcBef>
          <a:spcPts val="3300"/>
        </a:spcBef>
        <a:spcAft>
          <a:spcPts val="0"/>
        </a:spcAft>
        <a:buClrTx/>
        <a:buSzTx/>
        <a:buFontTx/>
        <a:buNone/>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1pPr>
      <a:lvl2pPr marL="782319" marR="0" indent="-782319" algn="l" defTabSz="800100" rtl="0" latinLnBrk="0">
        <a:lnSpc>
          <a:spcPct val="100000"/>
        </a:lnSpc>
        <a:spcBef>
          <a:spcPts val="3300"/>
        </a:spcBef>
        <a:spcAft>
          <a:spcPts val="0"/>
        </a:spcAft>
        <a:buClrTx/>
        <a:buSzPct val="56000"/>
        <a:buFontTx/>
        <a:buNone/>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2pPr>
      <a:lvl3pPr marL="1509232" marR="0" indent="-747232" algn="l" defTabSz="800100" rtl="0" latinLnBrk="0">
        <a:lnSpc>
          <a:spcPct val="100000"/>
        </a:lnSpc>
        <a:spcBef>
          <a:spcPts val="3300"/>
        </a:spcBef>
        <a:spcAft>
          <a:spcPts val="0"/>
        </a:spcAft>
        <a:buClrTx/>
        <a:buSzPct val="136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3pPr>
      <a:lvl4pPr marL="2295912" marR="0" indent="-937012" algn="l" defTabSz="800100" rtl="0" latinLnBrk="0">
        <a:lnSpc>
          <a:spcPct val="100000"/>
        </a:lnSpc>
        <a:spcBef>
          <a:spcPts val="3300"/>
        </a:spcBef>
        <a:spcAft>
          <a:spcPts val="0"/>
        </a:spcAft>
        <a:buClrTx/>
        <a:buSzPct val="125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4pPr>
      <a:lvl5pPr marL="2132263" marR="0" indent="-735263" algn="l" defTabSz="800100" rtl="0" latinLnBrk="0">
        <a:lnSpc>
          <a:spcPct val="100000"/>
        </a:lnSpc>
        <a:spcBef>
          <a:spcPts val="3300"/>
        </a:spcBef>
        <a:spcAft>
          <a:spcPts val="0"/>
        </a:spcAft>
        <a:buClrTx/>
        <a:buSzPct val="145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5pPr>
      <a:lvl6pPr marL="2170363" marR="0" indent="-735263" algn="l" defTabSz="800100" rtl="0" latinLnBrk="0">
        <a:lnSpc>
          <a:spcPct val="100000"/>
        </a:lnSpc>
        <a:spcBef>
          <a:spcPts val="3300"/>
        </a:spcBef>
        <a:spcAft>
          <a:spcPts val="0"/>
        </a:spcAft>
        <a:buClrTx/>
        <a:buSzPct val="145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6pPr>
      <a:lvl7pPr marL="2208463" marR="0" indent="-735263" algn="l" defTabSz="800100" rtl="0" latinLnBrk="0">
        <a:lnSpc>
          <a:spcPct val="100000"/>
        </a:lnSpc>
        <a:spcBef>
          <a:spcPts val="3300"/>
        </a:spcBef>
        <a:spcAft>
          <a:spcPts val="0"/>
        </a:spcAft>
        <a:buClrTx/>
        <a:buSzPct val="145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7pPr>
      <a:lvl8pPr marL="2246563" marR="0" indent="-735263" algn="l" defTabSz="800100" rtl="0" latinLnBrk="0">
        <a:lnSpc>
          <a:spcPct val="100000"/>
        </a:lnSpc>
        <a:spcBef>
          <a:spcPts val="3300"/>
        </a:spcBef>
        <a:spcAft>
          <a:spcPts val="0"/>
        </a:spcAft>
        <a:buClrTx/>
        <a:buSzPct val="145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8pPr>
      <a:lvl9pPr marL="2284663" marR="0" indent="-735263" algn="l" defTabSz="800100" rtl="0" latinLnBrk="0">
        <a:lnSpc>
          <a:spcPct val="100000"/>
        </a:lnSpc>
        <a:spcBef>
          <a:spcPts val="3300"/>
        </a:spcBef>
        <a:spcAft>
          <a:spcPts val="0"/>
        </a:spcAft>
        <a:buClrTx/>
        <a:buSzPct val="145000"/>
        <a:buFontTx/>
        <a:buChar char="•"/>
        <a:tabLst/>
        <a:defRPr b="0" baseline="0" cap="none" i="0" spc="0" strike="noStrike" sz="5500" u="none">
          <a:ln>
            <a:noFill/>
          </a:ln>
          <a:solidFill>
            <a:srgbClr val="000000"/>
          </a:solidFill>
          <a:uFillTx/>
          <a:latin typeface="PFBeauSansPro-SemiBold"/>
          <a:ea typeface="PFBeauSansPro-SemiBold"/>
          <a:cs typeface="PFBeauSansPro-SemiBold"/>
          <a:sym typeface="PFBeauSansPro-SemiBold"/>
        </a:defRPr>
      </a:lvl9pPr>
    </p:bodyStyle>
    <p:otherStyle>
      <a:lvl1pPr marL="0" marR="0" indent="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1pPr>
      <a:lvl2pPr marL="0" marR="0" indent="2286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2pPr>
      <a:lvl3pPr marL="0" marR="0" indent="4572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3pPr>
      <a:lvl4pPr marL="0" marR="0" indent="6858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4pPr>
      <a:lvl5pPr marL="0" marR="0" indent="9144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5pPr>
      <a:lvl6pPr marL="0" marR="0" indent="11430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6pPr>
      <a:lvl7pPr marL="0" marR="0" indent="13716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7pPr>
      <a:lvl8pPr marL="0" marR="0" indent="16002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8pPr>
      <a:lvl9pPr marL="0" marR="0" indent="1828800" algn="ctr" defTabSz="8001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tif"/><Relationship Id="rId5" Type="http://schemas.openxmlformats.org/officeDocument/2006/relationships/image" Target="../media/image1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hyperlink" Target="mailto:aladdin@aladdin-rd.ru" TargetMode="External"/><Relationship Id="rId8" Type="http://schemas.openxmlformats.org/officeDocument/2006/relationships/hyperlink" Target="http://www.aladdin-rd.ru"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2.jpeg"/><Relationship Id="rId4"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JCR-721…"/>
          <p:cNvSpPr txBox="1"/>
          <p:nvPr>
            <p:ph type="title"/>
          </p:nvPr>
        </p:nvSpPr>
        <p:spPr>
          <a:xfrm>
            <a:off x="1409699" y="9235745"/>
            <a:ext cx="14337015" cy="2895204"/>
          </a:xfrm>
          <a:prstGeom prst="rect">
            <a:avLst/>
          </a:prstGeom>
        </p:spPr>
        <p:txBody>
          <a:bodyPr/>
          <a:lstStyle/>
          <a:p>
            <a:pPr>
              <a:spcBef>
                <a:spcPts val="200"/>
              </a:spcBef>
              <a:defRPr sz="5800"/>
            </a:pPr>
            <a:r>
              <a:t>JCR-721</a:t>
            </a:r>
          </a:p>
          <a:p>
            <a:pPr>
              <a:defRPr sz="4200"/>
            </a:pPr>
            <a:r>
              <a:t>- профессиональный доверенный смарт-карт ридер </a:t>
            </a:r>
          </a:p>
        </p:txBody>
      </p:sp>
      <p:sp>
        <p:nvSpPr>
          <p:cNvPr id="225"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6" name="asedr-v2_215_b99_crop_card.png" descr="asedr-v2_215_b99_crop_card.png"/>
          <p:cNvPicPr>
            <a:picLocks noChangeAspect="1"/>
          </p:cNvPicPr>
          <p:nvPr/>
        </p:nvPicPr>
        <p:blipFill>
          <a:blip r:embed="rId2">
            <a:extLst/>
          </a:blip>
          <a:stretch>
            <a:fillRect/>
          </a:stretch>
        </p:blipFill>
        <p:spPr>
          <a:xfrm>
            <a:off x="5993862" y="1820333"/>
            <a:ext cx="8437016" cy="6699983"/>
          </a:xfrm>
          <a:prstGeom prst="rect">
            <a:avLst/>
          </a:prstGeom>
          <a:ln w="12700">
            <a:miter lim="400000"/>
          </a:ln>
          <a:effectLst>
            <a:outerShdw sx="100000" sy="100000" kx="0" ky="0" algn="b" rotWithShape="0" blurRad="304800" dist="128895" dir="3538625">
              <a:srgbClr val="000000">
                <a:alpha val="20466"/>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Aladdin JCR-721 photo-5.png" descr="Aladdin JCR-721 photo-5.png"/>
          <p:cNvPicPr>
            <a:picLocks noChangeAspect="1"/>
          </p:cNvPicPr>
          <p:nvPr/>
        </p:nvPicPr>
        <p:blipFill>
          <a:blip r:embed="rId2">
            <a:extLst/>
          </a:blip>
          <a:stretch>
            <a:fillRect/>
          </a:stretch>
        </p:blipFill>
        <p:spPr>
          <a:xfrm>
            <a:off x="17526000" y="7308296"/>
            <a:ext cx="3810001" cy="5270501"/>
          </a:xfrm>
          <a:prstGeom prst="rect">
            <a:avLst/>
          </a:prstGeom>
          <a:ln w="12700">
            <a:miter lim="400000"/>
          </a:ln>
        </p:spPr>
      </p:pic>
      <p:pic>
        <p:nvPicPr>
          <p:cNvPr id="277" name="Aladdin JCR-721 photo-2.png" descr="Aladdin JCR-721 photo-2.png"/>
          <p:cNvPicPr>
            <a:picLocks noChangeAspect="1"/>
          </p:cNvPicPr>
          <p:nvPr/>
        </p:nvPicPr>
        <p:blipFill>
          <a:blip r:embed="rId3">
            <a:extLst/>
          </a:blip>
          <a:stretch>
            <a:fillRect/>
          </a:stretch>
        </p:blipFill>
        <p:spPr>
          <a:xfrm>
            <a:off x="14646870" y="2156330"/>
            <a:ext cx="3810001" cy="5270501"/>
          </a:xfrm>
          <a:prstGeom prst="rect">
            <a:avLst/>
          </a:prstGeom>
          <a:ln w="12700">
            <a:miter lim="400000"/>
          </a:ln>
        </p:spPr>
      </p:pic>
      <p:sp>
        <p:nvSpPr>
          <p:cNvPr id="278" name="Возможности кастомизации"/>
          <p:cNvSpPr txBox="1"/>
          <p:nvPr>
            <p:ph type="title"/>
          </p:nvPr>
        </p:nvSpPr>
        <p:spPr>
          <a:prstGeom prst="rect">
            <a:avLst/>
          </a:prstGeom>
        </p:spPr>
        <p:txBody>
          <a:bodyPr/>
          <a:lstStyle/>
          <a:p>
            <a:pPr/>
            <a:r>
              <a:t>Возможности кастомизации</a:t>
            </a:r>
          </a:p>
        </p:txBody>
      </p:sp>
      <p:sp>
        <p:nvSpPr>
          <p:cNvPr id="279" name="Два варианта исполнения…"/>
          <p:cNvSpPr txBox="1"/>
          <p:nvPr>
            <p:ph type="body" sz="half" idx="1"/>
          </p:nvPr>
        </p:nvSpPr>
        <p:spPr>
          <a:xfrm>
            <a:off x="1689100" y="3480861"/>
            <a:ext cx="10247049" cy="8375386"/>
          </a:xfrm>
          <a:prstGeom prst="rect">
            <a:avLst/>
          </a:prstGeom>
        </p:spPr>
        <p:txBody>
          <a:bodyPr/>
          <a:lstStyle/>
          <a:p>
            <a:pPr lvl="1" marL="455168" indent="-455168" defTabSz="512063">
              <a:spcBef>
                <a:spcPts val="2100"/>
              </a:spcBef>
              <a:buBlip>
                <a:blip r:embed="rId4"/>
              </a:buBlip>
              <a:defRPr sz="3200"/>
            </a:pPr>
            <a:r>
              <a:t>Два варианта исполнения</a:t>
            </a:r>
          </a:p>
          <a:p>
            <a:pPr lvl="2" marL="853070" indent="-365390" defTabSz="512063">
              <a:spcBef>
                <a:spcPts val="1400"/>
              </a:spcBef>
              <a:defRPr sz="2751"/>
            </a:pPr>
            <a:r>
              <a:t>Светло серый (базовый цвет)</a:t>
            </a:r>
          </a:p>
          <a:p>
            <a:pPr lvl="2" marL="853070" indent="-365390" defTabSz="512063">
              <a:spcBef>
                <a:spcPts val="1400"/>
              </a:spcBef>
              <a:defRPr sz="2751"/>
            </a:pPr>
            <a:r>
              <a:t>Чёрный (опция)</a:t>
            </a:r>
          </a:p>
          <a:p>
            <a:pPr lvl="1" marL="455168" indent="-455168" defTabSz="512063">
              <a:spcBef>
                <a:spcPts val="2100"/>
              </a:spcBef>
              <a:buBlip>
                <a:blip r:embed="rId4"/>
              </a:buBlip>
              <a:defRPr sz="3200"/>
            </a:pPr>
            <a:r>
              <a:t>Возможность кастомизации</a:t>
            </a:r>
          </a:p>
          <a:p>
            <a:pPr lvl="2" marL="853070" indent="-365390" defTabSz="512063">
              <a:spcBef>
                <a:spcPts val="1400"/>
              </a:spcBef>
              <a:defRPr sz="2751"/>
            </a:pPr>
            <a:r>
              <a:t>Нанесение цветных или монохромных логотипов (тампопечать или лазерная гравировка)</a:t>
            </a:r>
          </a:p>
          <a:p>
            <a:pPr lvl="1" marL="455168" indent="-455168" defTabSz="512063">
              <a:spcBef>
                <a:spcPts val="2100"/>
              </a:spcBef>
              <a:buBlip>
                <a:blip r:embed="rId4"/>
              </a:buBlip>
              <a:defRPr sz="3200"/>
            </a:pPr>
            <a:r>
              <a:t>Возможность OEM-производства на территории технологического партнёра</a:t>
            </a:r>
          </a:p>
          <a:p>
            <a:pPr lvl="1" marL="455168" indent="-455168" defTabSz="512063">
              <a:spcBef>
                <a:spcPts val="2100"/>
              </a:spcBef>
              <a:buBlip>
                <a:blip r:embed="rId4"/>
              </a:buBlip>
              <a:defRPr sz="3200"/>
            </a:pPr>
            <a:r>
              <a:t>Подключение к USB-порту</a:t>
            </a:r>
          </a:p>
          <a:p>
            <a:pPr lvl="2" marL="853070" indent="-365390" defTabSz="512063">
              <a:spcBef>
                <a:spcPts val="1400"/>
              </a:spcBef>
              <a:defRPr sz="2751"/>
            </a:pPr>
            <a:r>
              <a:t>USB (базовый вариант)</a:t>
            </a:r>
          </a:p>
          <a:p>
            <a:pPr lvl="4" marL="1142088" indent="-248008" defTabSz="512063">
              <a:spcBef>
                <a:spcPts val="1600"/>
              </a:spcBef>
              <a:defRPr spc="44" sz="2240"/>
            </a:pPr>
            <a:r>
              <a:t>Обычный разъём Type-A и кабель стандартной длины ~1.5 м</a:t>
            </a:r>
          </a:p>
          <a:p>
            <a:pPr lvl="2" marL="853070" indent="-365390" defTabSz="512063">
              <a:spcBef>
                <a:spcPts val="1400"/>
              </a:spcBef>
              <a:defRPr sz="2751"/>
            </a:pPr>
            <a:r>
              <a:t>USB Type-C (опция)</a:t>
            </a:r>
          </a:p>
          <a:p>
            <a:pPr lvl="4" marL="1142088" indent="-248008" defTabSz="512063">
              <a:spcBef>
                <a:spcPts val="1600"/>
              </a:spcBef>
              <a:defRPr spc="44" sz="2240"/>
            </a:pPr>
            <a:r>
              <a:t>Для владельцев новейших моделей ноутбуков и планшетов, укороченный кабель для удобства работы</a:t>
            </a:r>
          </a:p>
        </p:txBody>
      </p:sp>
      <p:sp>
        <p:nvSpPr>
          <p:cNvPr id="280"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1" name="Возможность нанесения вашего логотипа"/>
          <p:cNvSpPr txBox="1"/>
          <p:nvPr/>
        </p:nvSpPr>
        <p:spPr>
          <a:xfrm>
            <a:off x="17293288" y="7049639"/>
            <a:ext cx="3710251" cy="7543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2300">
                <a:latin typeface="+mn-lt"/>
                <a:ea typeface="+mn-ea"/>
                <a:cs typeface="+mn-cs"/>
                <a:sym typeface="PFBeauSansPro-Bbook"/>
              </a:defRPr>
            </a:lvl1pPr>
          </a:lstStyle>
          <a:p>
            <a:pPr/>
            <a:r>
              <a:t>Возможность нанесения вашего логотипа</a:t>
            </a:r>
          </a:p>
        </p:txBody>
      </p:sp>
      <p:sp>
        <p:nvSpPr>
          <p:cNvPr id="282" name="Линия"/>
          <p:cNvSpPr/>
          <p:nvPr/>
        </p:nvSpPr>
        <p:spPr>
          <a:xfrm flipH="1" flipV="1">
            <a:off x="17528840" y="4484938"/>
            <a:ext cx="1487395" cy="2354674"/>
          </a:xfrm>
          <a:prstGeom prst="line">
            <a:avLst/>
          </a:prstGeom>
          <a:ln w="25400">
            <a:solidFill>
              <a:srgbClr val="A9A9A9"/>
            </a:solidFill>
            <a:miter lim="400000"/>
          </a:ln>
        </p:spPr>
        <p:txBody>
          <a:bodyPr lIns="45718" tIns="45718" rIns="45718" bIns="45718"/>
          <a:lstStyle/>
          <a:p>
            <a:pPr>
              <a:defRPr>
                <a:latin typeface="+mn-lt"/>
                <a:ea typeface="+mn-ea"/>
                <a:cs typeface="+mn-cs"/>
                <a:sym typeface="PFBeauSansPro-Bbook"/>
              </a:defRPr>
            </a:pPr>
          </a:p>
        </p:txBody>
      </p:sp>
      <p:sp>
        <p:nvSpPr>
          <p:cNvPr id="283" name="Линия"/>
          <p:cNvSpPr/>
          <p:nvPr/>
        </p:nvSpPr>
        <p:spPr>
          <a:xfrm flipH="1" flipV="1">
            <a:off x="19039621" y="7805154"/>
            <a:ext cx="314620" cy="3511322"/>
          </a:xfrm>
          <a:prstGeom prst="line">
            <a:avLst/>
          </a:prstGeom>
          <a:ln w="25400">
            <a:solidFill>
              <a:srgbClr val="A9A9A9"/>
            </a:solidFill>
            <a:miter lim="400000"/>
          </a:ln>
        </p:spPr>
        <p:txBody>
          <a:bodyPr lIns="45718" tIns="45718" rIns="45718" bIns="45718"/>
          <a:lstStyle/>
          <a:p>
            <a:pPr>
              <a:defRPr>
                <a:latin typeface="+mn-lt"/>
                <a:ea typeface="+mn-ea"/>
                <a:cs typeface="+mn-cs"/>
                <a:sym typeface="PFBeauSansPro-Bbook"/>
              </a:defRPr>
            </a:pPr>
          </a:p>
        </p:txBody>
      </p:sp>
      <p:pic>
        <p:nvPicPr>
          <p:cNvPr id="284" name="Изображение" descr="Изображение"/>
          <p:cNvPicPr>
            <a:picLocks noChangeAspect="1"/>
          </p:cNvPicPr>
          <p:nvPr/>
        </p:nvPicPr>
        <p:blipFill>
          <a:blip r:embed="rId5">
            <a:extLst/>
          </a:blip>
          <a:stretch>
            <a:fillRect/>
          </a:stretch>
        </p:blipFill>
        <p:spPr>
          <a:xfrm rot="5097847">
            <a:off x="15379699" y="10719506"/>
            <a:ext cx="3317542" cy="128045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Поставка"/>
          <p:cNvSpPr txBox="1"/>
          <p:nvPr>
            <p:ph type="title"/>
          </p:nvPr>
        </p:nvSpPr>
        <p:spPr>
          <a:prstGeom prst="rect">
            <a:avLst/>
          </a:prstGeom>
        </p:spPr>
        <p:txBody>
          <a:bodyPr/>
          <a:lstStyle/>
          <a:p>
            <a:pPr/>
            <a:r>
              <a:t>Поставка</a:t>
            </a:r>
          </a:p>
        </p:txBody>
      </p:sp>
      <p:sp>
        <p:nvSpPr>
          <p:cNvPr id="287" name="В индивидуальной картонной упаковке…"/>
          <p:cNvSpPr txBox="1"/>
          <p:nvPr>
            <p:ph type="body" sz="half" idx="1"/>
          </p:nvPr>
        </p:nvSpPr>
        <p:spPr>
          <a:xfrm>
            <a:off x="1689100" y="3344048"/>
            <a:ext cx="12703638" cy="8858582"/>
          </a:xfrm>
          <a:prstGeom prst="rect">
            <a:avLst/>
          </a:prstGeom>
        </p:spPr>
        <p:txBody>
          <a:bodyPr/>
          <a:lstStyle/>
          <a:p>
            <a:pPr lvl="1" marL="504951" indent="-504951" defTabSz="568070">
              <a:spcBef>
                <a:spcPts val="2300"/>
              </a:spcBef>
              <a:buBlip>
                <a:blip r:embed="rId2"/>
              </a:buBlip>
              <a:defRPr sz="3550"/>
            </a:pPr>
            <a:r>
              <a:t>В индивидуальной картонной упаковке</a:t>
            </a:r>
          </a:p>
          <a:p>
            <a:pPr lvl="2" marL="946375" indent="-405355" defTabSz="568070">
              <a:spcBef>
                <a:spcPts val="1500"/>
              </a:spcBef>
              <a:defRPr sz="3053"/>
            </a:pPr>
            <a:r>
              <a:t>Для дальнейшего распространения внешним клиентам</a:t>
            </a:r>
          </a:p>
          <a:p>
            <a:pPr lvl="2" marL="946375" indent="-405355" defTabSz="568070">
              <a:spcBef>
                <a:spcPts val="1500"/>
              </a:spcBef>
              <a:defRPr sz="3053"/>
            </a:pPr>
            <a:r>
              <a:t>Содержит краткую инструкцию и QR-код со ссылкой на подробное описание на Web-сайте</a:t>
            </a:r>
          </a:p>
          <a:p>
            <a:pPr lvl="3" marL="1533329" indent="-568510" defTabSz="568070">
              <a:spcBef>
                <a:spcPts val="1600"/>
              </a:spcBef>
              <a:defRPr sz="3337">
                <a:latin typeface="+mj-lt"/>
                <a:ea typeface="+mj-ea"/>
                <a:cs typeface="+mj-cs"/>
                <a:sym typeface="PFBeauSansPro-Regular"/>
              </a:defRPr>
            </a:pPr>
            <a:r>
              <a:t>Также может кастомизироваться под требования заказчиков</a:t>
            </a:r>
          </a:p>
          <a:p>
            <a:pPr lvl="1" marL="504951" indent="-504951" defTabSz="568070">
              <a:spcBef>
                <a:spcPts val="2300"/>
              </a:spcBef>
              <a:buBlip>
                <a:blip r:embed="rId2"/>
              </a:buBlip>
              <a:defRPr sz="3550"/>
            </a:pPr>
            <a:r>
              <a:t>В групповой упаковке</a:t>
            </a:r>
          </a:p>
          <a:p>
            <a:pPr lvl="2" marL="946375" indent="-405355" defTabSz="568070">
              <a:spcBef>
                <a:spcPts val="1500"/>
              </a:spcBef>
              <a:defRPr sz="3053"/>
            </a:pPr>
            <a:r>
              <a:t>Для корпоративных клиентов</a:t>
            </a:r>
          </a:p>
          <a:p>
            <a:pPr lvl="2" marL="946375" indent="-405355" defTabSz="568070">
              <a:spcBef>
                <a:spcPts val="1500"/>
              </a:spcBef>
              <a:defRPr sz="3053"/>
            </a:pPr>
          </a:p>
          <a:p>
            <a:pPr lvl="1" marL="504951" indent="-504951" defTabSz="568070">
              <a:spcBef>
                <a:spcPts val="2300"/>
              </a:spcBef>
              <a:buBlip>
                <a:blip r:embed="rId2"/>
              </a:buBlip>
              <a:defRPr sz="3550"/>
            </a:pPr>
            <a:r>
              <a:t>Складской запас</a:t>
            </a:r>
          </a:p>
          <a:p>
            <a:pPr lvl="2" marL="946375" indent="-405355" defTabSz="568070">
              <a:spcBef>
                <a:spcPts val="1500"/>
              </a:spcBef>
              <a:defRPr sz="3053"/>
            </a:pPr>
            <a:r>
              <a:t>Для снижения времени ожидания планируется поддерживать неснижаемый складской запас в районе 5,000 шт.</a:t>
            </a:r>
          </a:p>
          <a:p>
            <a:pPr lvl="4" marL="1267004" indent="-275134" defTabSz="568070">
              <a:spcBef>
                <a:spcPts val="1700"/>
              </a:spcBef>
              <a:defRPr spc="49" sz="2484"/>
            </a:pPr>
            <a:r>
              <a:t>Не является офертой и обещанием</a:t>
            </a:r>
          </a:p>
        </p:txBody>
      </p:sp>
      <p:sp>
        <p:nvSpPr>
          <p:cNvPr id="288"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9" name="soft_pack.png" descr="soft_pack.png"/>
          <p:cNvPicPr>
            <a:picLocks noChangeAspect="1"/>
          </p:cNvPicPr>
          <p:nvPr/>
        </p:nvPicPr>
        <p:blipFill>
          <a:blip r:embed="rId3">
            <a:extLst/>
          </a:blip>
          <a:stretch>
            <a:fillRect/>
          </a:stretch>
        </p:blipFill>
        <p:spPr>
          <a:xfrm>
            <a:off x="16793004" y="8152573"/>
            <a:ext cx="4258173" cy="4258172"/>
          </a:xfrm>
          <a:prstGeom prst="rect">
            <a:avLst/>
          </a:prstGeom>
          <a:ln w="12700">
            <a:miter lim="400000"/>
          </a:ln>
        </p:spPr>
      </p:pic>
      <p:pic>
        <p:nvPicPr>
          <p:cNvPr id="290" name="box_side2[1].png" descr="box_side2[1].png"/>
          <p:cNvPicPr>
            <a:picLocks noChangeAspect="1"/>
          </p:cNvPicPr>
          <p:nvPr/>
        </p:nvPicPr>
        <p:blipFill>
          <a:blip r:embed="rId4">
            <a:extLst/>
          </a:blip>
          <a:stretch>
            <a:fillRect/>
          </a:stretch>
        </p:blipFill>
        <p:spPr>
          <a:xfrm>
            <a:off x="15525617" y="3894402"/>
            <a:ext cx="5677563" cy="425817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NFR-версия, SDK и OEM для партнёров"/>
          <p:cNvSpPr txBox="1"/>
          <p:nvPr>
            <p:ph type="title"/>
          </p:nvPr>
        </p:nvSpPr>
        <p:spPr>
          <a:prstGeom prst="rect">
            <a:avLst/>
          </a:prstGeom>
        </p:spPr>
        <p:txBody>
          <a:bodyPr/>
          <a:lstStyle/>
          <a:p>
            <a:pPr/>
            <a:r>
              <a:t>NFR-версия, SDK и OEM для партнёров</a:t>
            </a:r>
          </a:p>
        </p:txBody>
      </p:sp>
      <p:sp>
        <p:nvSpPr>
          <p:cNvPr id="293" name="Партнёры компании смогут получить ознакомительную (NFR - Not For Resale) версию по специальной цене…"/>
          <p:cNvSpPr txBox="1"/>
          <p:nvPr>
            <p:ph type="body" sz="half" idx="1"/>
          </p:nvPr>
        </p:nvSpPr>
        <p:spPr>
          <a:xfrm>
            <a:off x="1689100" y="4250730"/>
            <a:ext cx="13024116" cy="7096126"/>
          </a:xfrm>
          <a:prstGeom prst="rect">
            <a:avLst/>
          </a:prstGeom>
        </p:spPr>
        <p:txBody>
          <a:bodyPr/>
          <a:lstStyle/>
          <a:p>
            <a:pPr lvl="2" marL="1013021" indent="-433901" defTabSz="608076">
              <a:spcBef>
                <a:spcPts val="1600"/>
              </a:spcBef>
              <a:defRPr sz="3268"/>
            </a:pPr>
            <a:r>
              <a:t>Партнёры компании смогут получить ознакомительную (</a:t>
            </a:r>
            <a:r>
              <a:rPr>
                <a:latin typeface="PFBeauSansPro-Bold"/>
                <a:ea typeface="PFBeauSansPro-Bold"/>
                <a:cs typeface="PFBeauSansPro-Bold"/>
                <a:sym typeface="PFBeauSansPro-Bold"/>
              </a:rPr>
              <a:t>NFR</a:t>
            </a:r>
            <a:r>
              <a:t> - Not For Resale) версию по специальной цене</a:t>
            </a:r>
          </a:p>
          <a:p>
            <a:pPr lvl="2" marL="0" indent="579119" defTabSz="608076">
              <a:spcBef>
                <a:spcPts val="1600"/>
              </a:spcBef>
              <a:buSzTx/>
              <a:buNone/>
              <a:defRPr sz="3268"/>
            </a:pPr>
          </a:p>
          <a:p>
            <a:pPr lvl="2" marL="1013021" indent="-433901" defTabSz="608076">
              <a:spcBef>
                <a:spcPts val="1600"/>
              </a:spcBef>
              <a:defRPr sz="3268"/>
            </a:pPr>
            <a:r>
              <a:rPr>
                <a:latin typeface="PFBeauSansPro-Bold"/>
                <a:ea typeface="PFBeauSansPro-Bold"/>
                <a:cs typeface="PFBeauSansPro-Bold"/>
                <a:sym typeface="PFBeauSansPro-Bold"/>
              </a:rPr>
              <a:t>SDK</a:t>
            </a:r>
            <a:r>
              <a:t> (Комплект разработчика) для встраивания семейства ридеров JCR-721/701 в свои продукты, использования дополнительных функций и возможностей предоставляется по письменному запросу (оформляется на сайте)</a:t>
            </a:r>
          </a:p>
          <a:p>
            <a:pPr lvl="2" marL="0" indent="579119" defTabSz="608076">
              <a:spcBef>
                <a:spcPts val="1600"/>
              </a:spcBef>
              <a:buSzTx/>
              <a:buNone/>
              <a:defRPr sz="3268"/>
            </a:pPr>
          </a:p>
          <a:p>
            <a:pPr lvl="2" marL="1013021" indent="-433901" defTabSz="608076">
              <a:spcBef>
                <a:spcPts val="1600"/>
              </a:spcBef>
              <a:defRPr sz="3268"/>
            </a:pPr>
            <a:r>
              <a:rPr>
                <a:latin typeface="PFBeauSansPro-Bold"/>
                <a:ea typeface="PFBeauSansPro-Bold"/>
                <a:cs typeface="PFBeauSansPro-Bold"/>
                <a:sym typeface="PFBeauSansPro-Bold"/>
              </a:rPr>
              <a:t>OEM</a:t>
            </a:r>
            <a:r>
              <a:t>-версия для встраивания бескорпусного варианта ридера в разрабатываемую аппаратуру</a:t>
            </a:r>
          </a:p>
          <a:p>
            <a:pPr lvl="4" marL="1356229" indent="-294509" defTabSz="608076">
              <a:spcBef>
                <a:spcPts val="1900"/>
              </a:spcBef>
              <a:defRPr spc="53" sz="2660"/>
            </a:pPr>
            <a:r>
              <a:t>Имеет код JCR-701 и предоставляется под NDA</a:t>
            </a:r>
          </a:p>
        </p:txBody>
      </p:sp>
      <p:sp>
        <p:nvSpPr>
          <p:cNvPr id="294"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5" name="Aladdin JCR-721 photo-10.png" descr="Aladdin JCR-721 photo-10.png"/>
          <p:cNvPicPr>
            <a:picLocks noChangeAspect="1"/>
          </p:cNvPicPr>
          <p:nvPr/>
        </p:nvPicPr>
        <p:blipFill>
          <a:blip r:embed="rId2">
            <a:extLst/>
          </a:blip>
          <a:stretch>
            <a:fillRect/>
          </a:stretch>
        </p:blipFill>
        <p:spPr>
          <a:xfrm>
            <a:off x="16639543" y="3925292"/>
            <a:ext cx="3810001" cy="3873501"/>
          </a:xfrm>
          <a:prstGeom prst="rect">
            <a:avLst/>
          </a:prstGeom>
          <a:ln w="12700">
            <a:miter lim="400000"/>
          </a:ln>
        </p:spPr>
      </p:pic>
      <p:pic>
        <p:nvPicPr>
          <p:cNvPr id="296" name="плата_фото2.png" descr="плата_фото2.png"/>
          <p:cNvPicPr>
            <a:picLocks noChangeAspect="1"/>
          </p:cNvPicPr>
          <p:nvPr/>
        </p:nvPicPr>
        <p:blipFill>
          <a:blip r:embed="rId3">
            <a:extLst/>
          </a:blip>
          <a:stretch>
            <a:fillRect/>
          </a:stretch>
        </p:blipFill>
        <p:spPr>
          <a:xfrm>
            <a:off x="16639543" y="7798792"/>
            <a:ext cx="3810001" cy="375012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Технические спецификации"/>
          <p:cNvSpPr txBox="1"/>
          <p:nvPr>
            <p:ph type="title"/>
          </p:nvPr>
        </p:nvSpPr>
        <p:spPr>
          <a:prstGeom prst="rect">
            <a:avLst/>
          </a:prstGeom>
        </p:spPr>
        <p:txBody>
          <a:bodyPr/>
          <a:lstStyle/>
          <a:p>
            <a:pPr/>
            <a:r>
              <a:t>Технические спецификации</a:t>
            </a:r>
          </a:p>
        </p:txBody>
      </p:sp>
      <p:sp>
        <p:nvSpPr>
          <p:cNvPr id="299"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Технические спецификации"/>
          <p:cNvSpPr txBox="1"/>
          <p:nvPr>
            <p:ph type="title"/>
          </p:nvPr>
        </p:nvSpPr>
        <p:spPr>
          <a:prstGeom prst="rect">
            <a:avLst/>
          </a:prstGeom>
        </p:spPr>
        <p:txBody>
          <a:bodyPr/>
          <a:lstStyle/>
          <a:p>
            <a:pPr/>
            <a:r>
              <a:t>Технические спецификации</a:t>
            </a:r>
          </a:p>
        </p:txBody>
      </p:sp>
      <p:sp>
        <p:nvSpPr>
          <p:cNvPr id="302" name="USB-интерфейс…"/>
          <p:cNvSpPr txBox="1"/>
          <p:nvPr>
            <p:ph type="body" idx="1"/>
          </p:nvPr>
        </p:nvSpPr>
        <p:spPr>
          <a:xfrm>
            <a:off x="1689100" y="2971800"/>
            <a:ext cx="18161000" cy="9496491"/>
          </a:xfrm>
          <a:prstGeom prst="rect">
            <a:avLst/>
          </a:prstGeom>
        </p:spPr>
        <p:txBody>
          <a:bodyPr/>
          <a:lstStyle/>
          <a:p>
            <a:pPr lvl="1" marL="348488" indent="-348488" defTabSz="392049">
              <a:spcBef>
                <a:spcPts val="1700"/>
              </a:spcBef>
              <a:buBlip>
                <a:blip r:embed="rId2"/>
              </a:buBlip>
              <a:defRPr sz="2450"/>
            </a:pPr>
            <a:r>
              <a:t>USB-интерфейс</a:t>
            </a:r>
          </a:p>
          <a:p>
            <a:pPr lvl="2" marL="659638" indent="-286258" defTabSz="392049">
              <a:spcBef>
                <a:spcPts val="1600"/>
              </a:spcBef>
              <a:defRPr sz="2058"/>
            </a:pPr>
            <a:r>
              <a:t>USB 2.0 Full Speed (12 Мбит/с)</a:t>
            </a:r>
          </a:p>
          <a:p>
            <a:pPr lvl="4" marL="933450" indent="-248920" defTabSz="392049">
              <a:spcBef>
                <a:spcPts val="1600"/>
              </a:spcBef>
              <a:defRPr sz="1764"/>
            </a:pPr>
            <a:r>
              <a:t>Может работать с USB 1.1, 2.0, 3.0, 3.1</a:t>
            </a:r>
          </a:p>
          <a:p>
            <a:pPr lvl="4" marL="933450" indent="-248920" defTabSz="392049">
              <a:spcBef>
                <a:spcPts val="1600"/>
              </a:spcBef>
              <a:defRPr sz="1764"/>
            </a:pPr>
            <a:r>
              <a:t>USB-разъём - стандартный Type-A / опция - Type-C </a:t>
            </a:r>
          </a:p>
          <a:p>
            <a:pPr lvl="2" marL="659638" indent="-286258" defTabSz="392049">
              <a:spcBef>
                <a:spcPts val="1600"/>
              </a:spcBef>
              <a:defRPr sz="2058"/>
            </a:pPr>
            <a:r>
              <a:t>Plug and Play - CCID версии 1.1</a:t>
            </a:r>
          </a:p>
          <a:p>
            <a:pPr lvl="2" marL="659638" indent="-286258" defTabSz="392049">
              <a:spcBef>
                <a:spcPts val="1600"/>
              </a:spcBef>
              <a:defRPr sz="2058"/>
            </a:pPr>
            <a:r>
              <a:t>Протокол обмена данными между хостом и ридером – TPDU</a:t>
            </a:r>
          </a:p>
          <a:p>
            <a:pPr lvl="2" marL="659638" indent="-286258" defTabSz="392049">
              <a:spcBef>
                <a:spcPts val="1600"/>
              </a:spcBef>
              <a:defRPr sz="2058"/>
            </a:pPr>
            <a:r>
              <a:t>Напряжение питания - 5 В (от USB-порта)</a:t>
            </a:r>
          </a:p>
          <a:p>
            <a:pPr lvl="2" marL="659638" indent="-286258" defTabSz="392049">
              <a:spcBef>
                <a:spcPts val="1600"/>
              </a:spcBef>
              <a:defRPr sz="2058"/>
            </a:pPr>
            <a:r>
              <a:t>Потребляемый ток - не более 50 мА (без карты)</a:t>
            </a:r>
          </a:p>
          <a:p>
            <a:pPr lvl="2" marL="659638" indent="-286258" defTabSz="392049">
              <a:spcBef>
                <a:spcPts val="1600"/>
              </a:spcBef>
              <a:defRPr sz="2058"/>
            </a:pPr>
            <a:r>
              <a:t>Ресурс подключений по USB: менее 5,000 циклов</a:t>
            </a:r>
          </a:p>
          <a:p>
            <a:pPr lvl="1" marL="348488" indent="-348488" defTabSz="392049">
              <a:spcBef>
                <a:spcPts val="1700"/>
              </a:spcBef>
              <a:buBlip>
                <a:blip r:embed="rId2"/>
              </a:buBlip>
              <a:defRPr sz="2450"/>
            </a:pPr>
            <a:r>
              <a:t>Контактный интерфейс с картой</a:t>
            </a:r>
          </a:p>
          <a:p>
            <a:pPr lvl="2" marL="659638" indent="-286258" defTabSz="392049">
              <a:spcBef>
                <a:spcPts val="1600"/>
              </a:spcBef>
              <a:defRPr sz="2058"/>
            </a:pPr>
            <a:r>
              <a:t>Поддерживается 1 слот для смарт-карты стандарта ГОСТ Р ИСО/МЭК 7816-1-2013 (часть 2, 3)</a:t>
            </a:r>
          </a:p>
          <a:p>
            <a:pPr lvl="2" marL="659638" indent="-286258" defTabSz="392049">
              <a:spcBef>
                <a:spcPts val="1600"/>
              </a:spcBef>
              <a:defRPr sz="2058"/>
            </a:pPr>
            <a:r>
              <a:t>Поддерживаемые стандарты: ISO 7816 (часть 1-3) Class A, B, C (5V, 3V, 1.8V)</a:t>
            </a:r>
          </a:p>
          <a:p>
            <a:pPr lvl="2" marL="659638" indent="-286258" defTabSz="392049">
              <a:spcBef>
                <a:spcPts val="1600"/>
              </a:spcBef>
              <a:defRPr sz="2058"/>
            </a:pPr>
            <a:r>
              <a:t>Протоколы: Т=0, Т=1</a:t>
            </a:r>
          </a:p>
          <a:p>
            <a:pPr lvl="2" marL="659638" indent="-286258" defTabSz="392049">
              <a:spcBef>
                <a:spcPts val="1600"/>
              </a:spcBef>
              <a:defRPr sz="2058"/>
            </a:pPr>
            <a:r>
              <a:t>Ток питания смарт-карты: не более </a:t>
            </a:r>
            <a:r>
              <a:t>60 </a:t>
            </a:r>
            <a:r>
              <a:t>мА</a:t>
            </a:r>
          </a:p>
          <a:p>
            <a:pPr lvl="2" marL="659638" indent="-286258" defTabSz="392049">
              <a:spcBef>
                <a:spcPts val="1600"/>
              </a:spcBef>
              <a:defRPr sz="2058"/>
            </a:pPr>
            <a:r>
              <a:t>Скорость чтения/записи на карту: 9.6 - 323 Кбит/с </a:t>
            </a:r>
          </a:p>
          <a:p>
            <a:pPr lvl="2" marL="659638" indent="-286258" defTabSz="392049">
              <a:spcBef>
                <a:spcPts val="1600"/>
              </a:spcBef>
              <a:defRPr sz="2058"/>
            </a:pPr>
            <a:r>
              <a:t>Частота: 4 МГц, макс. до 16 МГц</a:t>
            </a:r>
          </a:p>
          <a:p>
            <a:pPr lvl="2" marL="659638" indent="-286258" defTabSz="392049">
              <a:spcBef>
                <a:spcPts val="1600"/>
              </a:spcBef>
              <a:defRPr sz="2058"/>
            </a:pPr>
            <a:r>
              <a:t>Защита от короткого замыкания: +5V / GND на любую линию</a:t>
            </a:r>
          </a:p>
          <a:p>
            <a:pPr lvl="2" marL="659638" indent="-286258" defTabSz="392049">
              <a:spcBef>
                <a:spcPts val="1600"/>
              </a:spcBef>
              <a:defRPr sz="2058"/>
            </a:pPr>
            <a:r>
              <a:t>Тип контактного механизма: микролифт (опускающийся после фиксации карты)</a:t>
            </a:r>
          </a:p>
          <a:p>
            <a:pPr lvl="2" marL="659638" indent="-286258" defTabSz="392049">
              <a:spcBef>
                <a:spcPts val="1600"/>
              </a:spcBef>
              <a:defRPr sz="2058"/>
            </a:pPr>
            <a:r>
              <a:t>Ресурс контактной группы: не менее 200,000 циклов подключения карты</a:t>
            </a:r>
          </a:p>
          <a:p>
            <a:pPr lvl="2" marL="659638" indent="-286258" defTabSz="392049">
              <a:spcBef>
                <a:spcPts val="1600"/>
              </a:spcBef>
              <a:defRPr sz="2058"/>
            </a:pPr>
            <a:r>
              <a:t>Электростатическая защита (ESD): усиленная до 15 КВ</a:t>
            </a:r>
          </a:p>
          <a:p>
            <a:pPr lvl="1" marL="348488" indent="-348488" defTabSz="392049">
              <a:spcBef>
                <a:spcPts val="1700"/>
              </a:spcBef>
              <a:buBlip>
                <a:blip r:embed="rId2"/>
              </a:buBlip>
              <a:defRPr sz="2450"/>
            </a:pPr>
            <a:r>
              <a:t>Гарантийный срок</a:t>
            </a:r>
          </a:p>
          <a:p>
            <a:pPr lvl="2" marL="659638" indent="-286258" defTabSz="392049">
              <a:spcBef>
                <a:spcPts val="1600"/>
              </a:spcBef>
              <a:defRPr sz="2058"/>
            </a:pPr>
            <a:r>
              <a:t>12 мес. (может быть расширен до 3х лет)</a:t>
            </a:r>
          </a:p>
          <a:p>
            <a:pPr lvl="1" marL="348488" indent="-348488" defTabSz="392049">
              <a:spcBef>
                <a:spcPts val="1700"/>
              </a:spcBef>
              <a:buBlip>
                <a:blip r:embed="rId2"/>
              </a:buBlip>
              <a:defRPr sz="2450"/>
            </a:pPr>
            <a:r>
              <a:t>Средняя наработка на отказ (MTBF)</a:t>
            </a:r>
          </a:p>
          <a:p>
            <a:pPr lvl="2" marL="659638" indent="-286258" defTabSz="392049">
              <a:spcBef>
                <a:spcPts val="1600"/>
              </a:spcBef>
              <a:defRPr sz="2058"/>
            </a:pPr>
            <a:r>
              <a:t>500,000 часов</a:t>
            </a:r>
          </a:p>
          <a:p>
            <a:pPr lvl="1" marL="348488" indent="-348488" defTabSz="392049">
              <a:spcBef>
                <a:spcPts val="1700"/>
              </a:spcBef>
              <a:buBlip>
                <a:blip r:embed="rId2"/>
              </a:buBlip>
              <a:defRPr sz="2450"/>
            </a:pPr>
            <a:r>
              <a:t>Материал корпуса</a:t>
            </a:r>
          </a:p>
          <a:p>
            <a:pPr lvl="2" marL="659638" indent="-286258" defTabSz="392049">
              <a:spcBef>
                <a:spcPts val="1600"/>
              </a:spcBef>
              <a:defRPr sz="2058"/>
            </a:pPr>
            <a:r>
              <a:t>Прочный, износостойкий, ударопрочный, негорючий пластик ABS, безопасный для здоровья человека</a:t>
            </a:r>
          </a:p>
          <a:p>
            <a:pPr lvl="1" marL="348488" indent="-348488" defTabSz="392049">
              <a:spcBef>
                <a:spcPts val="1700"/>
              </a:spcBef>
              <a:buBlip>
                <a:blip r:embed="rId2"/>
              </a:buBlip>
              <a:defRPr sz="2450"/>
            </a:pPr>
            <a:r>
              <a:t>Размеры (Д × Ш × В)</a:t>
            </a:r>
          </a:p>
          <a:p>
            <a:pPr lvl="2" marL="659638" indent="-286258" defTabSz="392049">
              <a:spcBef>
                <a:spcPts val="1600"/>
              </a:spcBef>
              <a:defRPr sz="2058"/>
            </a:pPr>
            <a:r>
              <a:t>85 × 72 × 17 мм</a:t>
            </a:r>
          </a:p>
          <a:p>
            <a:pPr lvl="1" marL="348488" indent="-348488" defTabSz="392049">
              <a:spcBef>
                <a:spcPts val="1700"/>
              </a:spcBef>
              <a:buBlip>
                <a:blip r:embed="rId2"/>
              </a:buBlip>
              <a:defRPr sz="2450"/>
            </a:pPr>
            <a:r>
              <a:t>Вес</a:t>
            </a:r>
          </a:p>
          <a:p>
            <a:pPr lvl="2" marL="659638" indent="-286258" defTabSz="392049">
              <a:spcBef>
                <a:spcPts val="1600"/>
              </a:spcBef>
              <a:defRPr sz="2058"/>
            </a:pPr>
            <a:r>
              <a:t>230 г</a:t>
            </a:r>
          </a:p>
          <a:p>
            <a:pPr lvl="1" marL="348488" indent="-348488" defTabSz="392049">
              <a:spcBef>
                <a:spcPts val="1700"/>
              </a:spcBef>
              <a:buBlip>
                <a:blip r:embed="rId2"/>
              </a:buBlip>
              <a:defRPr sz="2450"/>
            </a:pPr>
            <a:r>
              <a:t>Цвет корпуса, провода</a:t>
            </a:r>
          </a:p>
          <a:p>
            <a:pPr lvl="2" marL="659638" indent="-286258" defTabSz="392049">
              <a:spcBef>
                <a:spcPts val="1600"/>
              </a:spcBef>
              <a:defRPr sz="2058"/>
            </a:pPr>
            <a:r>
              <a:t>Светло-серый (опция - чёрный)</a:t>
            </a:r>
          </a:p>
        </p:txBody>
      </p:sp>
      <p:sp>
        <p:nvSpPr>
          <p:cNvPr id="303"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Технические спецификации"/>
          <p:cNvSpPr txBox="1"/>
          <p:nvPr>
            <p:ph type="title"/>
          </p:nvPr>
        </p:nvSpPr>
        <p:spPr>
          <a:prstGeom prst="rect">
            <a:avLst/>
          </a:prstGeom>
        </p:spPr>
        <p:txBody>
          <a:bodyPr/>
          <a:lstStyle/>
          <a:p>
            <a:pPr/>
            <a:r>
              <a:t>Технические спецификации</a:t>
            </a:r>
          </a:p>
        </p:txBody>
      </p:sp>
      <p:sp>
        <p:nvSpPr>
          <p:cNvPr id="306" name="Климатическое исполнение…"/>
          <p:cNvSpPr txBox="1"/>
          <p:nvPr>
            <p:ph type="body" idx="1"/>
          </p:nvPr>
        </p:nvSpPr>
        <p:spPr>
          <a:xfrm>
            <a:off x="1689100" y="2971800"/>
            <a:ext cx="18161000" cy="9595578"/>
          </a:xfrm>
          <a:prstGeom prst="rect">
            <a:avLst/>
          </a:prstGeom>
        </p:spPr>
        <p:txBody>
          <a:bodyPr/>
          <a:lstStyle/>
          <a:p>
            <a:pPr lvl="1" marL="334263" indent="-334263" defTabSz="376047">
              <a:spcBef>
                <a:spcPts val="1600"/>
              </a:spcBef>
              <a:buBlip>
                <a:blip r:embed="rId2"/>
              </a:buBlip>
              <a:defRPr sz="2350"/>
            </a:pPr>
            <a:r>
              <a:t>Климатическое исполнение</a:t>
            </a:r>
          </a:p>
          <a:p>
            <a:pPr lvl="2" marL="632713" indent="-274574" defTabSz="376047">
              <a:spcBef>
                <a:spcPts val="1500"/>
              </a:spcBef>
              <a:defRPr sz="1974"/>
            </a:pPr>
            <a:r>
              <a:t>УХЛ4, соответствует ГОСТ РВ 20.39.304-98, ГОСТ 15150-69, МЭК 68-1:1988</a:t>
            </a:r>
          </a:p>
          <a:p>
            <a:pPr lvl="1" marL="334263" indent="-334263" defTabSz="376047">
              <a:spcBef>
                <a:spcPts val="1600"/>
              </a:spcBef>
              <a:buBlip>
                <a:blip r:embed="rId2"/>
              </a:buBlip>
              <a:defRPr sz="2350"/>
            </a:pPr>
            <a:r>
              <a:t>Условия хранения и эксплуатации</a:t>
            </a:r>
          </a:p>
          <a:p>
            <a:pPr lvl="2" marL="632713" indent="-274574" defTabSz="376047">
              <a:spcBef>
                <a:spcPts val="1500"/>
              </a:spcBef>
              <a:defRPr sz="1974"/>
            </a:pPr>
            <a:r>
              <a:t>Для эксплуатации в отапливаемых помещениях при нормальных климатических условиях (от +1 до +35°С)</a:t>
            </a:r>
          </a:p>
          <a:p>
            <a:pPr lvl="2" marL="632713" indent="-274574" defTabSz="376047">
              <a:spcBef>
                <a:spcPts val="1500"/>
              </a:spcBef>
              <a:defRPr sz="1974"/>
            </a:pPr>
            <a:r>
              <a:t>Хранение - от +5°С до +40°С </a:t>
            </a:r>
          </a:p>
          <a:p>
            <a:pPr lvl="2" marL="632713" indent="-274574" defTabSz="376047">
              <a:spcBef>
                <a:spcPts val="1500"/>
              </a:spcBef>
              <a:defRPr sz="1974"/>
            </a:pPr>
            <a:r>
              <a:t>Транспортировка - от -40°С до +85°С</a:t>
            </a:r>
          </a:p>
          <a:p>
            <a:pPr lvl="2" marL="632713" indent="-274574" defTabSz="376047">
              <a:spcBef>
                <a:spcPts val="1500"/>
              </a:spcBef>
              <a:defRPr sz="1974"/>
            </a:pPr>
            <a:r>
              <a:t>Допустимая температура эксплуатации - от 0°С до +70°С</a:t>
            </a:r>
          </a:p>
          <a:p>
            <a:pPr lvl="2" marL="632713" indent="-274574" defTabSz="376047">
              <a:spcBef>
                <a:spcPts val="1500"/>
              </a:spcBef>
              <a:defRPr sz="1974"/>
            </a:pPr>
            <a:r>
              <a:t>Влажность -  10% - 90%</a:t>
            </a:r>
          </a:p>
          <a:p>
            <a:pPr lvl="1" marL="334263" indent="-334263" defTabSz="376047">
              <a:spcBef>
                <a:spcPts val="1600"/>
              </a:spcBef>
              <a:buBlip>
                <a:blip r:embed="rId2"/>
              </a:buBlip>
              <a:defRPr sz="2350"/>
            </a:pPr>
            <a:r>
              <a:t>Рекомендуемый срок полезного использования </a:t>
            </a:r>
          </a:p>
          <a:p>
            <a:pPr lvl="2" marL="632713" indent="-274574" defTabSz="376047">
              <a:spcBef>
                <a:spcPts val="1500"/>
              </a:spcBef>
              <a:defRPr sz="1974"/>
            </a:pPr>
            <a:r>
              <a:t>3 года </a:t>
            </a:r>
          </a:p>
          <a:p>
            <a:pPr lvl="1" marL="334263" indent="-334263" defTabSz="376047">
              <a:spcBef>
                <a:spcPts val="1600"/>
              </a:spcBef>
              <a:buBlip>
                <a:blip r:embed="rId2"/>
              </a:buBlip>
              <a:defRPr sz="2350"/>
            </a:pPr>
            <a:r>
              <a:t>Прикладные интерфейсы</a:t>
            </a:r>
          </a:p>
          <a:p>
            <a:pPr lvl="2" marL="632713" indent="-274574" defTabSz="376047">
              <a:spcBef>
                <a:spcPts val="1500"/>
              </a:spcBef>
              <a:defRPr sz="1974"/>
            </a:pPr>
            <a:r>
              <a:t>PC/SC</a:t>
            </a:r>
          </a:p>
          <a:p>
            <a:pPr lvl="2" marL="632713" indent="-274574" defTabSz="376047">
              <a:spcBef>
                <a:spcPts val="1500"/>
              </a:spcBef>
              <a:defRPr sz="1974"/>
            </a:pPr>
            <a:r>
              <a:t>CT-API (через надстройку над PC/SC)</a:t>
            </a:r>
          </a:p>
          <a:p>
            <a:pPr lvl="1" marL="334263" indent="-334263" defTabSz="376047">
              <a:spcBef>
                <a:spcPts val="1600"/>
              </a:spcBef>
              <a:buBlip>
                <a:blip r:embed="rId2"/>
              </a:buBlip>
              <a:defRPr sz="2350"/>
            </a:pPr>
            <a:r>
              <a:t>Возможность безопасного обновления прошивки</a:t>
            </a:r>
          </a:p>
          <a:p>
            <a:pPr lvl="2" marL="632713" indent="-274574" defTabSz="376047">
              <a:spcBef>
                <a:spcPts val="1500"/>
              </a:spcBef>
              <a:defRPr sz="1974"/>
            </a:pPr>
            <a:r>
              <a:t>Есть, в процессе эксплуатации</a:t>
            </a:r>
          </a:p>
          <a:p>
            <a:pPr lvl="1" marL="334263" indent="-334263" defTabSz="376047">
              <a:spcBef>
                <a:spcPts val="1600"/>
              </a:spcBef>
              <a:buBlip>
                <a:blip r:embed="rId2"/>
              </a:buBlip>
              <a:defRPr sz="2350"/>
            </a:pPr>
            <a:r>
              <a:t>Сертификация, совместимость</a:t>
            </a:r>
          </a:p>
          <a:p>
            <a:pPr lvl="2" marL="632713" indent="-274574" defTabSz="376047">
              <a:spcBef>
                <a:spcPts val="1500"/>
              </a:spcBef>
              <a:defRPr sz="1974"/>
            </a:pPr>
            <a:r>
              <a:t>Microsoft WHQL (Windows Compatible)</a:t>
            </a:r>
          </a:p>
          <a:p>
            <a:pPr lvl="2" marL="632713" indent="-274574" defTabSz="376047">
              <a:spcBef>
                <a:spcPts val="1500"/>
              </a:spcBef>
              <a:defRPr sz="1974"/>
            </a:pPr>
            <a:r>
              <a:t>Certified for Microsoft Windows 10 Client для платформ x64 и х86</a:t>
            </a:r>
          </a:p>
          <a:p>
            <a:pPr lvl="2" marL="632713" indent="-274574" defTabSz="376047">
              <a:spcBef>
                <a:spcPts val="1500"/>
              </a:spcBef>
              <a:defRPr sz="1974"/>
            </a:pPr>
            <a:r>
              <a:t>EMVCo Compliance (EMV Level 1/Contact)</a:t>
            </a:r>
          </a:p>
          <a:p>
            <a:pPr lvl="2" marL="632713" indent="-274574" defTabSz="376047">
              <a:spcBef>
                <a:spcPts val="1500"/>
              </a:spcBef>
              <a:defRPr sz="1974"/>
            </a:pPr>
            <a:r>
              <a:t>NDS (Navigation Data Standard) Compliance</a:t>
            </a:r>
          </a:p>
          <a:p>
            <a:pPr lvl="2" marL="632713" indent="-274574" defTabSz="376047">
              <a:spcBef>
                <a:spcPts val="1500"/>
              </a:spcBef>
              <a:defRPr sz="1974"/>
            </a:pPr>
            <a:r>
              <a:t>Электромагнитная совместимость: </a:t>
            </a:r>
          </a:p>
          <a:p>
            <a:pPr lvl="4" marL="895350" indent="-238759" defTabSz="376047">
              <a:spcBef>
                <a:spcPts val="1500"/>
              </a:spcBef>
              <a:defRPr sz="1692"/>
            </a:pPr>
            <a:r>
              <a:t>Декларация о соответствии Евразийского экономического союза № RU Д-RU.МЛ04.В.01073 от 09 ноября 2017 года (не создает помех средствам вычислительной техники, а также устойчивость к различным помехам - радиочастотным, электростатическому разряду, магнитному полю промышленной частоты)</a:t>
            </a:r>
          </a:p>
          <a:p>
            <a:pPr lvl="2" marL="632713" indent="-274574" defTabSz="376047">
              <a:spcBef>
                <a:spcPts val="1500"/>
              </a:spcBef>
              <a:defRPr sz="1974"/>
            </a:pPr>
            <a:r>
              <a:t>Помехозащищённость: уровень индустриальных помех не превышает установленных ГОСТ 30805.22</a:t>
            </a:r>
          </a:p>
          <a:p>
            <a:pPr lvl="2" marL="632713" indent="-274574" defTabSz="376047">
              <a:spcBef>
                <a:spcPts val="1500"/>
              </a:spcBef>
              <a:defRPr sz="1974"/>
            </a:pPr>
            <a:r>
              <a:t>Пыле- и влагозащищённость: соответствует IP33 (ГОСТ 14254)</a:t>
            </a:r>
          </a:p>
          <a:p>
            <a:pPr lvl="2" marL="632713" indent="-274574" defTabSz="376047">
              <a:spcBef>
                <a:spcPts val="1500"/>
              </a:spcBef>
              <a:defRPr sz="1974"/>
            </a:pPr>
            <a:r>
              <a:t>Механическая прочность: соответствует требованиям ГОСТ IEC 60950-1-2014 (п. 4.2.6)</a:t>
            </a:r>
          </a:p>
          <a:p>
            <a:pPr lvl="2" marL="632713" indent="-274574" defTabSz="376047">
              <a:spcBef>
                <a:spcPts val="1500"/>
              </a:spcBef>
              <a:defRPr sz="1974"/>
            </a:pPr>
            <a:r>
              <a:t>Работоспособность при вибрации: согласно ГОСТ 30631</a:t>
            </a:r>
          </a:p>
          <a:p>
            <a:pPr lvl="2" marL="632713" indent="-274574" defTabSz="376047">
              <a:spcBef>
                <a:spcPts val="1500"/>
              </a:spcBef>
              <a:defRPr sz="1974"/>
            </a:pPr>
            <a:r>
              <a:t>Пожаробезопасность: соответствует ГОСТ IEC 60950-1-2014</a:t>
            </a:r>
          </a:p>
          <a:p>
            <a:pPr lvl="2" marL="632713" indent="-274574" defTabSz="376047">
              <a:spcBef>
                <a:spcPts val="1500"/>
              </a:spcBef>
              <a:defRPr sz="1974"/>
            </a:pPr>
            <a:r>
              <a:t>Безопасность для здоровья человека: Экспертное заключение № 395 г/2019 от 26.02.2019</a:t>
            </a:r>
          </a:p>
          <a:p>
            <a:pPr lvl="1" marL="334263" indent="-334263" defTabSz="376047">
              <a:spcBef>
                <a:spcPts val="1600"/>
              </a:spcBef>
              <a:buBlip>
                <a:blip r:embed="rId2"/>
              </a:buBlip>
              <a:defRPr sz="2350"/>
            </a:pPr>
            <a:r>
              <a:t>Требования по утилизации</a:t>
            </a:r>
          </a:p>
          <a:p>
            <a:pPr lvl="2" marL="632713" indent="-274574" defTabSz="376047">
              <a:spcBef>
                <a:spcPts val="1500"/>
              </a:spcBef>
              <a:defRPr sz="1974"/>
            </a:pPr>
            <a:r>
              <a:t>Не рекомендуется утилизировать вместе с бытовыми отходами, рекомендации по утилизации такие же, как и для других средств вычислительной техники</a:t>
            </a:r>
          </a:p>
          <a:p>
            <a:pPr lvl="1" marL="334263" indent="-334263" defTabSz="376047">
              <a:spcBef>
                <a:spcPts val="1600"/>
              </a:spcBef>
              <a:buBlip>
                <a:blip r:embed="rId2"/>
              </a:buBlip>
              <a:defRPr sz="2350"/>
            </a:pPr>
            <a:r>
              <a:t>Сделано в России</a:t>
            </a:r>
          </a:p>
        </p:txBody>
      </p:sp>
      <p:sp>
        <p:nvSpPr>
          <p:cNvPr id="307"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Номер слайда"/>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0" name="asedr-v2_215_b99_crop_card.png" descr="asedr-v2_215_b99_crop_card.png"/>
          <p:cNvPicPr>
            <a:picLocks noChangeAspect="1"/>
          </p:cNvPicPr>
          <p:nvPr/>
        </p:nvPicPr>
        <p:blipFill>
          <a:blip r:embed="rId2">
            <a:extLst/>
          </a:blip>
          <a:stretch>
            <a:fillRect/>
          </a:stretch>
        </p:blipFill>
        <p:spPr>
          <a:xfrm>
            <a:off x="5858395" y="2142066"/>
            <a:ext cx="8437016" cy="6699984"/>
          </a:xfrm>
          <a:prstGeom prst="rect">
            <a:avLst/>
          </a:prstGeom>
          <a:ln w="12700">
            <a:miter lim="400000"/>
          </a:ln>
          <a:effectLst>
            <a:outerShdw sx="100000" sy="100000" kx="0" ky="0" algn="b" rotWithShape="0" blurRad="304800" dist="128895" dir="3538625">
              <a:srgbClr val="000000">
                <a:alpha val="20466"/>
              </a:srgbClr>
            </a:outerShdw>
          </a:effectLst>
        </p:spPr>
      </p:pic>
      <p:sp>
        <p:nvSpPr>
          <p:cNvPr id="311" name="JCR-721…"/>
          <p:cNvSpPr txBox="1"/>
          <p:nvPr>
            <p:ph type="title"/>
          </p:nvPr>
        </p:nvSpPr>
        <p:spPr>
          <a:xfrm>
            <a:off x="1409700" y="9235745"/>
            <a:ext cx="14337014" cy="2895204"/>
          </a:xfrm>
          <a:prstGeom prst="rect">
            <a:avLst/>
          </a:prstGeom>
        </p:spPr>
        <p:txBody>
          <a:bodyPr/>
          <a:lstStyle/>
          <a:p>
            <a:pPr>
              <a:spcBef>
                <a:spcPts val="200"/>
              </a:spcBef>
              <a:defRPr sz="5800"/>
            </a:pPr>
            <a:r>
              <a:t>JCR-721</a:t>
            </a:r>
          </a:p>
          <a:p>
            <a:pPr>
              <a:defRPr sz="4200"/>
            </a:pPr>
            <a:r>
              <a:t>- профессиональный доверенный смарт-карт ридер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Прямоугольник"/>
          <p:cNvSpPr/>
          <p:nvPr/>
        </p:nvSpPr>
        <p:spPr>
          <a:xfrm>
            <a:off x="0" y="0"/>
            <a:ext cx="21336000" cy="13335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defTabSz="584200">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314" name="Aladdin_circles_orange_10.png" descr="Aladdin_circles_orange_10.png"/>
          <p:cNvPicPr>
            <a:picLocks noChangeAspect="1"/>
          </p:cNvPicPr>
          <p:nvPr/>
        </p:nvPicPr>
        <p:blipFill>
          <a:blip r:embed="rId2">
            <a:extLst/>
          </a:blip>
          <a:stretch>
            <a:fillRect/>
          </a:stretch>
        </p:blipFill>
        <p:spPr>
          <a:xfrm>
            <a:off x="15100997" y="0"/>
            <a:ext cx="6705601" cy="12333376"/>
          </a:xfrm>
          <a:prstGeom prst="rect">
            <a:avLst/>
          </a:prstGeom>
          <a:ln w="12700">
            <a:miter lim="400000"/>
          </a:ln>
        </p:spPr>
      </p:pic>
      <p:pic>
        <p:nvPicPr>
          <p:cNvPr id="315" name="Aladdin_logo_big_rus.png" descr="Aladdin_logo_big_rus.png"/>
          <p:cNvPicPr>
            <a:picLocks noChangeAspect="1"/>
          </p:cNvPicPr>
          <p:nvPr/>
        </p:nvPicPr>
        <p:blipFill>
          <a:blip r:embed="rId3">
            <a:extLst/>
          </a:blip>
          <a:stretch>
            <a:fillRect/>
          </a:stretch>
        </p:blipFill>
        <p:spPr>
          <a:xfrm>
            <a:off x="1409700" y="965200"/>
            <a:ext cx="2197100" cy="1397000"/>
          </a:xfrm>
          <a:prstGeom prst="rect">
            <a:avLst/>
          </a:prstGeom>
          <a:ln w="12700">
            <a:miter lim="400000"/>
          </a:ln>
        </p:spPr>
      </p:pic>
      <p:sp>
        <p:nvSpPr>
          <p:cNvPr id="316" name="Номер слайда"/>
          <p:cNvSpPr txBox="1"/>
          <p:nvPr>
            <p:ph type="sldNum" sz="quarter" idx="2"/>
          </p:nvPr>
        </p:nvSpPr>
        <p:spPr>
          <a:xfrm>
            <a:off x="20449540" y="12687300"/>
            <a:ext cx="439420" cy="410791"/>
          </a:xfrm>
          <a:prstGeom prst="rect">
            <a:avLst/>
          </a:prstGeom>
          <a:extLst>
            <a:ext uri="{C572A759-6A51-4108-AA02-DFA0A04FC94B}">
              <ma14:wrappingTextBoxFlag xmlns:ma14="http://schemas.microsoft.com/office/mac/drawingml/2011/main" val="1"/>
            </a:ext>
          </a:extLst>
        </p:spPr>
        <p:txBody>
          <a:bodyPr/>
          <a:lstStyle>
            <a:lvl1pPr>
              <a:defRPr>
                <a:latin typeface="Arial"/>
                <a:ea typeface="Arial"/>
                <a:cs typeface="Arial"/>
                <a:sym typeface="Arial"/>
              </a:defRPr>
            </a:lvl1pPr>
          </a:lstStyle>
          <a:p>
            <a:pPr/>
            <a:fld id="{86CB4B4D-7CA3-9044-876B-883B54F8677D}" type="slidenum"/>
          </a:p>
        </p:txBody>
      </p:sp>
      <p:pic>
        <p:nvPicPr>
          <p:cNvPr id="317" name="droppedImage.pdf" descr="droppedImage.pdf"/>
          <p:cNvPicPr>
            <a:picLocks noChangeAspect="1"/>
          </p:cNvPicPr>
          <p:nvPr/>
        </p:nvPicPr>
        <p:blipFill>
          <a:blip r:embed="rId4">
            <a:extLst/>
          </a:blip>
          <a:stretch>
            <a:fillRect/>
          </a:stretch>
        </p:blipFill>
        <p:spPr>
          <a:xfrm>
            <a:off x="12346081" y="8805333"/>
            <a:ext cx="1306420" cy="250166"/>
          </a:xfrm>
          <a:prstGeom prst="rect">
            <a:avLst/>
          </a:prstGeom>
          <a:ln w="12700">
            <a:miter lim="400000"/>
          </a:ln>
        </p:spPr>
      </p:pic>
      <p:pic>
        <p:nvPicPr>
          <p:cNvPr id="318" name="droppedImage.pdf" descr="droppedImage.pdf"/>
          <p:cNvPicPr>
            <a:picLocks noChangeAspect="1"/>
          </p:cNvPicPr>
          <p:nvPr/>
        </p:nvPicPr>
        <p:blipFill>
          <a:blip r:embed="rId5">
            <a:extLst/>
          </a:blip>
          <a:stretch>
            <a:fillRect/>
          </a:stretch>
        </p:blipFill>
        <p:spPr>
          <a:xfrm>
            <a:off x="12395588" y="8136296"/>
            <a:ext cx="1396190" cy="517108"/>
          </a:xfrm>
          <a:prstGeom prst="rect">
            <a:avLst/>
          </a:prstGeom>
          <a:ln w="12700">
            <a:miter lim="400000"/>
          </a:ln>
        </p:spPr>
      </p:pic>
      <p:pic>
        <p:nvPicPr>
          <p:cNvPr id="319" name="РСТ ИСО 9000.png" descr="РСТ ИСО 9000.png"/>
          <p:cNvPicPr>
            <a:picLocks noChangeAspect="1"/>
          </p:cNvPicPr>
          <p:nvPr/>
        </p:nvPicPr>
        <p:blipFill>
          <a:blip r:embed="rId6">
            <a:extLst/>
          </a:blip>
          <a:stretch>
            <a:fillRect/>
          </a:stretch>
        </p:blipFill>
        <p:spPr>
          <a:xfrm>
            <a:off x="12877800" y="9511546"/>
            <a:ext cx="774700" cy="927101"/>
          </a:xfrm>
          <a:prstGeom prst="rect">
            <a:avLst/>
          </a:prstGeom>
          <a:ln w="12700">
            <a:miter lim="400000"/>
          </a:ln>
        </p:spPr>
      </p:pic>
      <p:sp>
        <p:nvSpPr>
          <p:cNvPr id="320" name="Будь собой в электронном мире!"/>
          <p:cNvSpPr txBox="1"/>
          <p:nvPr/>
        </p:nvSpPr>
        <p:spPr>
          <a:xfrm>
            <a:off x="4165600" y="1433830"/>
            <a:ext cx="8678469" cy="662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457200" algn="l" defTabSz="457200">
              <a:spcBef>
                <a:spcPts val="100"/>
              </a:spcBef>
              <a:defRPr i="1" sz="4400">
                <a:solidFill>
                  <a:srgbClr val="53585F"/>
                </a:solidFill>
                <a:latin typeface="+mj-lt"/>
                <a:ea typeface="+mj-ea"/>
                <a:cs typeface="+mj-cs"/>
                <a:sym typeface="PFBeauSansPro-Regular"/>
              </a:defRPr>
            </a:lvl1pPr>
          </a:lstStyle>
          <a:p>
            <a:pPr/>
            <a:r>
              <a:t>Будь собой в электронном мире!</a:t>
            </a:r>
          </a:p>
        </p:txBody>
      </p:sp>
      <p:sp>
        <p:nvSpPr>
          <p:cNvPr id="321" name="Приведённая информация актуальна по состоянию на 15 июня 2019 г."/>
          <p:cNvSpPr txBox="1"/>
          <p:nvPr/>
        </p:nvSpPr>
        <p:spPr>
          <a:xfrm>
            <a:off x="3419513" y="11680612"/>
            <a:ext cx="925277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i="1" sz="2100">
                <a:solidFill>
                  <a:srgbClr val="000000"/>
                </a:solidFill>
                <a:latin typeface="+mj-lt"/>
                <a:ea typeface="+mj-ea"/>
                <a:cs typeface="+mj-cs"/>
                <a:sym typeface="PFBeauSansPro-Regular"/>
              </a:defRPr>
            </a:pPr>
            <a:r>
              <a:t>Приведённая информация актуальна по состоянию на </a:t>
            </a:r>
            <a:r>
              <a:rPr>
                <a:latin typeface="PFBeauSansPro-SemiBold"/>
                <a:ea typeface="PFBeauSansPro-SemiBold"/>
                <a:cs typeface="PFBeauSansPro-SemiBold"/>
                <a:sym typeface="PFBeauSansPro-SemiBold"/>
              </a:rPr>
              <a:t>15 июня 2019 г.</a:t>
            </a:r>
          </a:p>
        </p:txBody>
      </p:sp>
      <p:sp>
        <p:nvSpPr>
          <p:cNvPr id="322" name="Данный документ, включая подбор и расположение иллюстраций и материалов в нём, является объектом авторских прав и охраняется в соответствии с законодательством Российской Федерации.…"/>
          <p:cNvSpPr txBox="1"/>
          <p:nvPr>
            <p:ph type="title"/>
          </p:nvPr>
        </p:nvSpPr>
        <p:spPr>
          <a:xfrm>
            <a:off x="3035300" y="2654300"/>
            <a:ext cx="11125200" cy="8128000"/>
          </a:xfrm>
          <a:prstGeom prst="rect">
            <a:avLst/>
          </a:prstGeom>
          <a:ln w="9525">
            <a:round/>
          </a:ln>
        </p:spPr>
        <p:txBody>
          <a:bodyPr lIns="254000" tIns="254000" rIns="254000" bIns="254000"/>
          <a:lstStyle/>
          <a:p>
            <a:pPr marR="187452" defTabSz="187452">
              <a:spcBef>
                <a:spcPts val="400"/>
              </a:spcBef>
              <a:defRPr sz="1394">
                <a:solidFill>
                  <a:srgbClr val="444444"/>
                </a:solidFill>
              </a:defRPr>
            </a:pPr>
            <a:r>
              <a:t>Данный документ, включая подбор и расположение иллюстраций и материалов в нём, является объектом авторских прав и охраняется в соответствии с законодательством Российской Федерации. </a:t>
            </a:r>
          </a:p>
          <a:p>
            <a:pPr marR="187452" defTabSz="187452">
              <a:spcBef>
                <a:spcPts val="400"/>
              </a:spcBef>
              <a:defRPr sz="1394">
                <a:solidFill>
                  <a:srgbClr val="444444"/>
                </a:solidFill>
              </a:defRPr>
            </a:pPr>
            <a:r>
              <a:t>Обладателем исключительных авторских и имущественных прав является ЗАО "Аладдин Р.Д.". Использование материалов из данного документа любым способом без письменного разрешения правообладателя запрещено и может повлечь ответственность, предусмотренную законодательством РФ.</a:t>
            </a:r>
          </a:p>
          <a:p>
            <a:pPr marR="187452" defTabSz="187452">
              <a:spcBef>
                <a:spcPts val="400"/>
              </a:spcBef>
              <a:defRPr sz="1394">
                <a:solidFill>
                  <a:srgbClr val="444444"/>
                </a:solidFill>
              </a:defRPr>
            </a:pPr>
            <a:r>
              <a:t>Информация, приведённая в данном документе, предназначена исключительно для ознакомления и не является исчерпывающей. </a:t>
            </a:r>
          </a:p>
          <a:p>
            <a:pPr marR="187452" defTabSz="187452">
              <a:spcBef>
                <a:spcPts val="400"/>
              </a:spcBef>
              <a:defRPr sz="1394">
                <a:solidFill>
                  <a:srgbClr val="444444"/>
                </a:solidFill>
              </a:defRPr>
            </a:pPr>
            <a:r>
              <a:t>Состав продуктов, компонент, их функции, характеристики, версии, внешний вид, доступность и пр. могут быть изменены компанией "Аладдин Р.Д." без предварительного уведомления. </a:t>
            </a:r>
          </a:p>
          <a:p>
            <a:pPr marR="187452" defTabSz="187452">
              <a:spcBef>
                <a:spcPts val="400"/>
              </a:spcBef>
              <a:defRPr sz="1394">
                <a:solidFill>
                  <a:srgbClr val="444444"/>
                </a:solidFill>
              </a:defRPr>
            </a:pPr>
            <a:r>
              <a:t>Все указанные данные о характеристиках продуктов основаны на международных или российских стандартах и результатах тестирования, полученных в независимых тестовых или сертификационных лабораториях, либо на принятых в компании методиках.</a:t>
            </a:r>
          </a:p>
          <a:p>
            <a:pPr marR="187452" defTabSz="187452">
              <a:spcBef>
                <a:spcPts val="400"/>
              </a:spcBef>
              <a:defRPr sz="1394">
                <a:solidFill>
                  <a:srgbClr val="444444"/>
                </a:solidFill>
              </a:defRPr>
            </a:pPr>
            <a:r>
              <a:t>В данном документе компания "Аладдин Р.Д." не предоставляет никаких ни явных, ни подразумеваемых гарантий. </a:t>
            </a:r>
          </a:p>
          <a:p>
            <a:pPr marR="187452" defTabSz="187452">
              <a:spcBef>
                <a:spcPts val="400"/>
              </a:spcBef>
              <a:defRPr sz="1394">
                <a:solidFill>
                  <a:srgbClr val="444444"/>
                </a:solidFill>
              </a:defRPr>
            </a:pPr>
            <a:r>
              <a:t>Владельцем товарных знаков Аладдин, Aladdin, JaCarta, логотипов и правообладателем исключительных прав на их дизайн и использование, патентов на соответствующие продукты является ЗАО "Аладдин Р.Д.". </a:t>
            </a:r>
          </a:p>
          <a:p>
            <a:pPr marR="187452" defTabSz="187452">
              <a:spcBef>
                <a:spcPts val="400"/>
              </a:spcBef>
              <a:defRPr sz="1394">
                <a:solidFill>
                  <a:srgbClr val="444444"/>
                </a:solidFill>
              </a:defRPr>
            </a:pPr>
            <a:r>
              <a:t>Названия других технологий, продуктов и компаний, упоминающиеся в данном документе, могут являться товарными знаками своих законных владельцев.</a:t>
            </a:r>
          </a:p>
          <a:p>
            <a:pPr marR="187452" defTabSz="187452">
              <a:spcBef>
                <a:spcPts val="400"/>
              </a:spcBef>
              <a:defRPr sz="1394">
                <a:solidFill>
                  <a:srgbClr val="444444"/>
                </a:solidFill>
              </a:defRPr>
            </a:pPr>
            <a:r>
              <a:t>Сведения, приведённые в данном документе, актуальны на дату его публикации.</a:t>
            </a:r>
          </a:p>
          <a:p>
            <a:pPr marR="187452" defTabSz="187452">
              <a:spcBef>
                <a:spcPts val="400"/>
              </a:spcBef>
              <a:defRPr sz="1394">
                <a:solidFill>
                  <a:srgbClr val="444444"/>
                </a:solidFill>
              </a:defRPr>
            </a:pPr>
            <a:r>
              <a:t>При перепечатке и использовании данных материалов либо любой их части ссылки на "Аладдин Р.Д." обязательны.</a:t>
            </a:r>
          </a:p>
          <a:p>
            <a:pPr marR="187452" defTabSz="187452">
              <a:defRPr sz="1394">
                <a:solidFill>
                  <a:srgbClr val="444444"/>
                </a:solidFill>
              </a:defRPr>
            </a:pPr>
          </a:p>
          <a:p>
            <a:pPr marR="187452" defTabSz="187452">
              <a:defRPr sz="1394">
                <a:solidFill>
                  <a:srgbClr val="444444"/>
                </a:solidFill>
              </a:defRPr>
            </a:pPr>
            <a:r>
              <a:t>© 1995-2019, ЗАО “Аладдин Р.Д.”  Все права защищены.</a:t>
            </a:r>
          </a:p>
          <a:p>
            <a:pPr marR="187452" defTabSz="187452">
              <a:defRPr sz="1394">
                <a:solidFill>
                  <a:srgbClr val="444444"/>
                </a:solidFill>
              </a:defRPr>
            </a:pPr>
          </a:p>
          <a:p>
            <a:pPr marL="147600" indent="-147600" defTabSz="328040">
              <a:buSzPct val="100000"/>
              <a:defRPr sz="1394">
                <a:solidFill>
                  <a:srgbClr val="444444"/>
                </a:solidFill>
              </a:defRPr>
            </a:pPr>
            <a:r>
              <a:t>Лицензии ФСТЭК России № 0037, № 0054, № 2874</a:t>
            </a:r>
          </a:p>
          <a:p>
            <a:pPr marL="147600" indent="-147600" defTabSz="328040">
              <a:buSzPct val="103000"/>
              <a:defRPr sz="1394">
                <a:solidFill>
                  <a:srgbClr val="444444"/>
                </a:solidFill>
              </a:defRPr>
            </a:pPr>
            <a:r>
              <a:t>Лицензии ФСБ России № 12632H, № 24530</a:t>
            </a:r>
          </a:p>
          <a:p>
            <a:pPr marL="147600" indent="-147600" defTabSz="328040">
              <a:buSzPct val="103000"/>
              <a:defRPr sz="1394">
                <a:solidFill>
                  <a:srgbClr val="444444"/>
                </a:solidFill>
              </a:defRPr>
            </a:pPr>
            <a:r>
              <a:t>Сертификат соответствия системы управления качеством СМК ГОСТ Р ИСО 9001-2011 </a:t>
            </a:r>
          </a:p>
          <a:p>
            <a:pPr defTabSz="328040">
              <a:defRPr sz="1394">
                <a:solidFill>
                  <a:srgbClr val="444444"/>
                </a:solidFill>
              </a:defRPr>
            </a:pPr>
            <a:r>
              <a:t>№ РОСС RU.ИС72.К00082 от 10.07.15</a:t>
            </a:r>
          </a:p>
          <a:p>
            <a:pPr defTabSz="328040">
              <a:defRPr sz="1394">
                <a:solidFill>
                  <a:srgbClr val="444444"/>
                </a:solidFill>
              </a:defRPr>
            </a:pPr>
          </a:p>
          <a:p>
            <a:pPr defTabSz="328040">
              <a:defRPr sz="1394">
                <a:solidFill>
                  <a:srgbClr val="444444"/>
                </a:solidFill>
              </a:defRPr>
            </a:pPr>
          </a:p>
          <a:p>
            <a:pPr marL="72897" indent="-72897" defTabSz="328040">
              <a:buSzPct val="103000"/>
              <a:defRPr sz="2296">
                <a:solidFill>
                  <a:srgbClr val="444444"/>
                </a:solidFill>
              </a:defRPr>
            </a:pPr>
          </a:p>
          <a:p>
            <a:pPr marR="187452" defTabSz="187452">
              <a:defRPr sz="1845"/>
            </a:pPr>
            <a:r>
              <a:t>   Тел. +7 (495) 223-00-01   Email:  </a:t>
            </a:r>
            <a:r>
              <a:rPr>
                <a:hlinkClick r:id="rId7" invalidUrl="" action="" tgtFrame="" tooltip="" history="1" highlightClick="0" endSnd="0"/>
              </a:rPr>
              <a:t>aladdin@aladdin-rd.ru</a:t>
            </a:r>
            <a:r>
              <a:t>   Web:  </a:t>
            </a:r>
            <a:r>
              <a:rPr>
                <a:hlinkClick r:id="rId8" invalidUrl="" action="" tgtFrame="" tooltip="" history="1" highlightClick="0" endSnd="0"/>
              </a:rPr>
              <a:t>www.aladdin-rd.ru</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Для работы с картами нужны ридеры"/>
          <p:cNvSpPr txBox="1"/>
          <p:nvPr>
            <p:ph type="title"/>
          </p:nvPr>
        </p:nvSpPr>
        <p:spPr>
          <a:prstGeom prst="rect">
            <a:avLst/>
          </a:prstGeom>
        </p:spPr>
        <p:txBody>
          <a:bodyPr/>
          <a:lstStyle/>
          <a:p>
            <a:pPr/>
            <a:r>
              <a:t>Для работы с картами нужны ридеры</a:t>
            </a:r>
          </a:p>
        </p:txBody>
      </p:sp>
      <p:sp>
        <p:nvSpPr>
          <p:cNvPr id="229" name="Для многих проектов нужны надёжные профессиональные смарт-карт ридеры…"/>
          <p:cNvSpPr txBox="1"/>
          <p:nvPr>
            <p:ph type="body" idx="1"/>
          </p:nvPr>
        </p:nvSpPr>
        <p:spPr>
          <a:xfrm>
            <a:off x="1689100" y="3290858"/>
            <a:ext cx="12915967" cy="9032431"/>
          </a:xfrm>
          <a:prstGeom prst="rect">
            <a:avLst/>
          </a:prstGeom>
        </p:spPr>
        <p:txBody>
          <a:bodyPr/>
          <a:lstStyle/>
          <a:p>
            <a:pPr lvl="1" marL="469392" indent="-469392" defTabSz="528066">
              <a:spcBef>
                <a:spcPts val="2100"/>
              </a:spcBef>
              <a:buBlip>
                <a:blip r:embed="rId2"/>
              </a:buBlip>
              <a:defRPr sz="3300"/>
            </a:pPr>
            <a:r>
              <a:t>Для многих проектов нужны надёжные профессиональные смарт-карт ридеры</a:t>
            </a:r>
          </a:p>
          <a:p>
            <a:pPr lvl="2" marL="879729" indent="-376809" defTabSz="528066">
              <a:spcBef>
                <a:spcPts val="1400"/>
              </a:spcBef>
              <a:defRPr sz="2838"/>
            </a:pPr>
            <a:r>
              <a:t>Электронное удостоверение сотрудника / служащего (e-ID)</a:t>
            </a:r>
          </a:p>
          <a:p>
            <a:pPr lvl="2" marL="879729" indent="-376809" defTabSz="528066">
              <a:spcBef>
                <a:spcPts val="1400"/>
              </a:spcBef>
              <a:defRPr sz="2838"/>
            </a:pPr>
            <a:r>
              <a:t>Медицинская, кампусная карта</a:t>
            </a:r>
          </a:p>
          <a:p>
            <a:pPr lvl="2" marL="879729" indent="-376809" defTabSz="528066">
              <a:spcBef>
                <a:spcPts val="1400"/>
              </a:spcBef>
              <a:defRPr sz="2838"/>
            </a:pPr>
            <a:r>
              <a:t>Смарт-карта для двухфакторной аутентификации пользователей при доступе к корпоративным ресурсам, средство безопасного хранения ключей PKI</a:t>
            </a:r>
          </a:p>
          <a:p>
            <a:pPr lvl="2" marL="879729" indent="-376809" defTabSz="528066">
              <a:spcBef>
                <a:spcPts val="1400"/>
              </a:spcBef>
              <a:defRPr sz="2838"/>
            </a:pPr>
            <a:r>
              <a:t>Смарт-карта для формирования и проверки электронной подписи для множества электронных сервисов, ДБО, ЭДО, электронных торгов и эл. декларирования</a:t>
            </a:r>
          </a:p>
          <a:p>
            <a:pPr lvl="1" marL="469392" indent="-469392" defTabSz="528066">
              <a:spcBef>
                <a:spcPts val="2100"/>
              </a:spcBef>
              <a:buBlip>
                <a:blip r:embed="rId2"/>
              </a:buBlip>
              <a:defRPr sz="3300"/>
            </a:pPr>
            <a:r>
              <a:t>В России продаются только импортные смарт-карт ридеры</a:t>
            </a:r>
          </a:p>
          <a:p>
            <a:pPr lvl="2" marL="879729" indent="-376809" defTabSz="528066">
              <a:spcBef>
                <a:spcPts val="1400"/>
              </a:spcBef>
              <a:defRPr sz="2838"/>
            </a:pPr>
            <a:r>
              <a:t>Поставляемые в Россию импортные ридеры не являются доверенными, хотя используются для целей информационной безопасности, имеют закрытые для анализа прошивки, могут иметь проблемы с безопасностью, недокументированные возможности и опасные уязвимости, которые могут быть использованы для атак на целевые системы</a:t>
            </a:r>
          </a:p>
        </p:txBody>
      </p:sp>
      <p:sp>
        <p:nvSpPr>
          <p:cNvPr id="230"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1" name="JCR-721 reader_top_view.png" descr="JCR-721 reader_top_view.png"/>
          <p:cNvPicPr>
            <a:picLocks noChangeAspect="1"/>
          </p:cNvPicPr>
          <p:nvPr/>
        </p:nvPicPr>
        <p:blipFill>
          <a:blip r:embed="rId3">
            <a:extLst/>
          </a:blip>
          <a:stretch>
            <a:fillRect/>
          </a:stretch>
        </p:blipFill>
        <p:spPr>
          <a:xfrm>
            <a:off x="15504427" y="3290858"/>
            <a:ext cx="6720110" cy="840013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Позиционирование"/>
          <p:cNvSpPr txBox="1"/>
          <p:nvPr>
            <p:ph type="title"/>
          </p:nvPr>
        </p:nvSpPr>
        <p:spPr>
          <a:prstGeom prst="rect">
            <a:avLst/>
          </a:prstGeom>
        </p:spPr>
        <p:txBody>
          <a:bodyPr/>
          <a:lstStyle/>
          <a:p>
            <a:pPr lvl="1" indent="0"/>
            <a:r>
              <a:t>Позиционирование</a:t>
            </a:r>
          </a:p>
        </p:txBody>
      </p:sp>
      <p:sp>
        <p:nvSpPr>
          <p:cNvPr id="234" name="&quot;Рабочая лошадка&quot; для интенсивного использования в офисе, в МФЦ, дома…"/>
          <p:cNvSpPr txBox="1"/>
          <p:nvPr>
            <p:ph type="body" sz="half" idx="1"/>
          </p:nvPr>
        </p:nvSpPr>
        <p:spPr>
          <a:xfrm>
            <a:off x="1689099" y="3632328"/>
            <a:ext cx="13373300" cy="7479772"/>
          </a:xfrm>
          <a:prstGeom prst="rect">
            <a:avLst/>
          </a:prstGeom>
        </p:spPr>
        <p:txBody>
          <a:bodyPr/>
          <a:lstStyle/>
          <a:p>
            <a:pPr lvl="1" marL="398272" indent="-398272" defTabSz="448055">
              <a:spcBef>
                <a:spcPts val="1800"/>
              </a:spcBef>
              <a:buBlip>
                <a:blip r:embed="rId2"/>
              </a:buBlip>
              <a:defRPr sz="2800"/>
            </a:pPr>
            <a:r>
              <a:t>"Рабочая лошадка" для </a:t>
            </a:r>
            <a:r>
              <a:rPr>
                <a:latin typeface="PFBeauSansPro-Bold"/>
                <a:ea typeface="PFBeauSansPro-Bold"/>
                <a:cs typeface="PFBeauSansPro-Bold"/>
                <a:sym typeface="PFBeauSansPro-Bold"/>
              </a:rPr>
              <a:t>интенсивного</a:t>
            </a:r>
            <a:r>
              <a:t> </a:t>
            </a:r>
            <a:r>
              <a:rPr>
                <a:latin typeface="PFBeauSansPro-Bold"/>
                <a:ea typeface="PFBeauSansPro-Bold"/>
                <a:cs typeface="PFBeauSansPro-Bold"/>
                <a:sym typeface="PFBeauSansPro-Bold"/>
              </a:rPr>
              <a:t>использования</a:t>
            </a:r>
            <a:r>
              <a:t> в офисе, в МФЦ, дома</a:t>
            </a:r>
          </a:p>
          <a:p>
            <a:pPr lvl="1" marL="398272" indent="-398272" defTabSz="448055">
              <a:spcBef>
                <a:spcPts val="1800"/>
              </a:spcBef>
              <a:buBlip>
                <a:blip r:embed="rId2"/>
              </a:buBlip>
              <a:defRPr sz="2800"/>
            </a:pPr>
            <a:r>
              <a:t>Для использования </a:t>
            </a:r>
          </a:p>
          <a:p>
            <a:pPr lvl="2" marL="746436" indent="-319716" defTabSz="448055">
              <a:spcBef>
                <a:spcPts val="1200"/>
              </a:spcBef>
              <a:defRPr sz="2408"/>
            </a:pPr>
            <a:r>
              <a:t>В ГИС, АСУ ТП 1-го класса защищённости, для обеспечения безопасности персональных данных 1-го уровня защищённости</a:t>
            </a:r>
          </a:p>
          <a:p>
            <a:pPr lvl="2" marL="746436" indent="-319716" defTabSz="448055">
              <a:spcBef>
                <a:spcPts val="1200"/>
              </a:spcBef>
              <a:defRPr sz="2408"/>
            </a:pPr>
            <a:r>
              <a:t>На предприятиях КИИ (критической информационной инфраструктуры)</a:t>
            </a:r>
          </a:p>
          <a:p>
            <a:pPr lvl="2" marL="746436" indent="-319716" defTabSz="448055">
              <a:spcBef>
                <a:spcPts val="1200"/>
              </a:spcBef>
              <a:defRPr sz="2408"/>
            </a:pPr>
            <a:r>
              <a:t>В</a:t>
            </a:r>
            <a:r>
              <a:rPr>
                <a:latin typeface="PFBeauSansPro-Bold"/>
                <a:ea typeface="PFBeauSansPro-Bold"/>
                <a:cs typeface="PFBeauSansPro-Bold"/>
                <a:sym typeface="PFBeauSansPro-Bold"/>
              </a:rPr>
              <a:t> </a:t>
            </a:r>
            <a:r>
              <a:t>госорганах</a:t>
            </a:r>
            <a:endParaRPr>
              <a:latin typeface="PFBeauSansPro-Bold"/>
              <a:ea typeface="PFBeauSansPro-Bold"/>
              <a:cs typeface="PFBeauSansPro-Bold"/>
              <a:sym typeface="PFBeauSansPro-Bold"/>
            </a:endParaRPr>
          </a:p>
          <a:p>
            <a:pPr lvl="2" marL="746436" indent="-319716" defTabSz="448055">
              <a:spcBef>
                <a:spcPts val="1200"/>
              </a:spcBef>
              <a:defRPr sz="2408"/>
            </a:pPr>
            <a:r>
              <a:t>На предприятиях ОПК, МО РФ</a:t>
            </a:r>
          </a:p>
          <a:p>
            <a:pPr lvl="2" marL="746436" indent="-319716" defTabSz="448055">
              <a:spcBef>
                <a:spcPts val="1200"/>
              </a:spcBef>
              <a:defRPr sz="2408"/>
            </a:pPr>
            <a:r>
              <a:t>В многофункциональных центрах (МФЦ) и офисах обслуживания</a:t>
            </a:r>
          </a:p>
          <a:p>
            <a:pPr lvl="3" marL="794360" indent="-391160" defTabSz="448055">
              <a:spcBef>
                <a:spcPts val="1200"/>
              </a:spcBef>
              <a:defRPr sz="2632"/>
            </a:pPr>
            <a:r>
              <a:t>Доверенный</a:t>
            </a:r>
          </a:p>
          <a:p>
            <a:pPr lvl="2" marL="746436" indent="-319716" defTabSz="448055">
              <a:spcBef>
                <a:spcPts val="1200"/>
              </a:spcBef>
              <a:defRPr sz="2408"/>
            </a:pPr>
            <a:r>
              <a:t>Смарт-карт ридер спроектирован по новым Требованиям доверия (ФСТЭКа России)</a:t>
            </a:r>
          </a:p>
          <a:p>
            <a:pPr lvl="2" marL="746436" indent="-319716" defTabSz="448055">
              <a:spcBef>
                <a:spcPts val="1200"/>
              </a:spcBef>
              <a:defRPr sz="2408"/>
            </a:pPr>
            <a:r>
              <a:t>Находится в процессе сертификации на </a:t>
            </a:r>
            <a:r>
              <a:rPr>
                <a:latin typeface="PFBeauSansPro-Bold"/>
                <a:ea typeface="PFBeauSansPro-Bold"/>
                <a:cs typeface="PFBeauSansPro-Bold"/>
                <a:sym typeface="PFBeauSansPro-Bold"/>
              </a:rPr>
              <a:t>повышенные уровни доверия</a:t>
            </a:r>
          </a:p>
          <a:p>
            <a:pPr lvl="3" marL="794360" indent="-391160" defTabSz="448055">
              <a:spcBef>
                <a:spcPts val="1200"/>
              </a:spcBef>
              <a:defRPr sz="2632"/>
            </a:pPr>
            <a:r>
              <a:t>Отечественный, недорогой </a:t>
            </a:r>
          </a:p>
          <a:p>
            <a:pPr lvl="2" marL="746436" indent="-319716" defTabSz="448055">
              <a:spcBef>
                <a:spcPts val="1200"/>
              </a:spcBef>
              <a:defRPr sz="2408"/>
            </a:pPr>
            <a:r>
              <a:t>Разработан и производится в России</a:t>
            </a:r>
          </a:p>
        </p:txBody>
      </p:sp>
      <p:sp>
        <p:nvSpPr>
          <p:cNvPr id="235"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6" name="asedr-v2_215_b99_crop_card.png" descr="asedr-v2_215_b99_crop_card.png"/>
          <p:cNvPicPr>
            <a:picLocks noChangeAspect="1"/>
          </p:cNvPicPr>
          <p:nvPr/>
        </p:nvPicPr>
        <p:blipFill>
          <a:blip r:embed="rId3">
            <a:extLst/>
          </a:blip>
          <a:srcRect l="0" t="0" r="0" b="0"/>
          <a:stretch>
            <a:fillRect/>
          </a:stretch>
        </p:blipFill>
        <p:spPr>
          <a:xfrm>
            <a:off x="15507356" y="5150507"/>
            <a:ext cx="5595254" cy="4443290"/>
          </a:xfrm>
          <a:prstGeom prst="rect">
            <a:avLst/>
          </a:prstGeom>
          <a:ln w="12700">
            <a:miter lim="400000"/>
          </a:ln>
          <a:effectLst>
            <a:outerShdw sx="100000" sy="100000" kx="0" ky="0" algn="b" rotWithShape="0" blurRad="304800" dist="128895" dir="3538625">
              <a:srgbClr val="000000">
                <a:alpha val="20466"/>
              </a:srgbClr>
            </a:outerShdw>
          </a:effectLst>
        </p:spPr>
      </p:pic>
      <p:sp>
        <p:nvSpPr>
          <p:cNvPr id="237" name="Идеально подходит для PKI-проектов и работы с электронной подписью"/>
          <p:cNvSpPr txBox="1"/>
          <p:nvPr/>
        </p:nvSpPr>
        <p:spPr>
          <a:xfrm>
            <a:off x="2152585" y="11669983"/>
            <a:ext cx="13944499" cy="502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000000"/>
                </a:solidFill>
                <a:latin typeface="+mj-lt"/>
                <a:ea typeface="+mj-ea"/>
                <a:cs typeface="+mj-cs"/>
                <a:sym typeface="PFBeauSansPro-Regular"/>
              </a:defRPr>
            </a:lvl1pPr>
          </a:lstStyle>
          <a:p>
            <a:pPr/>
            <a:r>
              <a:t>Идеально подходит для PKI-проектов и работы с электронной подписью</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Главные особенности"/>
          <p:cNvSpPr txBox="1"/>
          <p:nvPr>
            <p:ph type="title"/>
          </p:nvPr>
        </p:nvSpPr>
        <p:spPr>
          <a:prstGeom prst="rect">
            <a:avLst/>
          </a:prstGeom>
        </p:spPr>
        <p:txBody>
          <a:bodyPr/>
          <a:lstStyle/>
          <a:p>
            <a:pPr/>
            <a:r>
              <a:t>Главные особенности</a:t>
            </a:r>
          </a:p>
        </p:txBody>
      </p:sp>
      <p:sp>
        <p:nvSpPr>
          <p:cNvPr id="240" name="Надёжность и повышенный ресурс…"/>
          <p:cNvSpPr txBox="1"/>
          <p:nvPr>
            <p:ph type="body" idx="1"/>
          </p:nvPr>
        </p:nvSpPr>
        <p:spPr>
          <a:xfrm>
            <a:off x="1689100" y="3540050"/>
            <a:ext cx="13451153" cy="8518036"/>
          </a:xfrm>
          <a:prstGeom prst="rect">
            <a:avLst/>
          </a:prstGeom>
        </p:spPr>
        <p:txBody>
          <a:bodyPr/>
          <a:lstStyle/>
          <a:p>
            <a:pPr defTabSz="528066">
              <a:spcBef>
                <a:spcPts val="2100"/>
              </a:spcBef>
              <a:defRPr sz="3630"/>
            </a:pPr>
            <a:r>
              <a:t>Надёжность и повышенный ресурс</a:t>
            </a:r>
          </a:p>
          <a:p>
            <a:pPr lvl="1" marL="469392" indent="-469392" defTabSz="528066">
              <a:spcBef>
                <a:spcPts val="2100"/>
              </a:spcBef>
              <a:buBlip>
                <a:blip r:embed="rId2"/>
              </a:buBlip>
              <a:defRPr sz="3300"/>
            </a:pPr>
            <a:r>
              <a:t>Смарт-карт ридер оборудован специальным контактным механизмом с микролифтом, применяемым в дорогих промышленных устройствах</a:t>
            </a:r>
          </a:p>
          <a:p>
            <a:pPr lvl="2" marL="879729" indent="-376809" defTabSz="528066">
              <a:spcBef>
                <a:spcPts val="1400"/>
              </a:spcBef>
              <a:defRPr sz="2838"/>
            </a:pPr>
            <a:r>
              <a:t>Ресурс - не менее </a:t>
            </a:r>
            <a:r>
              <a:rPr>
                <a:latin typeface="PFBeauSansPro-SemiBold"/>
                <a:ea typeface="PFBeauSansPro-SemiBold"/>
                <a:cs typeface="PFBeauSansPro-SemiBold"/>
                <a:sym typeface="PFBeauSansPro-SemiBold"/>
              </a:rPr>
              <a:t>200,000</a:t>
            </a:r>
            <a:r>
              <a:t> подключений смарт-карт (вместо 50-100,000)</a:t>
            </a:r>
          </a:p>
          <a:p>
            <a:pPr lvl="2" marL="879729" indent="-376809" defTabSz="528066">
              <a:spcBef>
                <a:spcPts val="1400"/>
              </a:spcBef>
              <a:defRPr sz="2838"/>
            </a:pPr>
            <a:r>
              <a:rPr>
                <a:latin typeface="PFBeauSansPro-SemiBold"/>
                <a:ea typeface="PFBeauSansPro-SemiBold"/>
                <a:cs typeface="PFBeauSansPro-SemiBold"/>
                <a:sym typeface="PFBeauSansPro-SemiBold"/>
              </a:rPr>
              <a:t>Не царапает</a:t>
            </a:r>
            <a:r>
              <a:t> поверхность карты</a:t>
            </a:r>
          </a:p>
          <a:p>
            <a:pPr lvl="2" marL="879729" indent="-376809" defTabSz="528066">
              <a:spcBef>
                <a:spcPts val="1400"/>
              </a:spcBef>
              <a:defRPr sz="2838"/>
            </a:pPr>
            <a:r>
              <a:t>Механически не воздействует на встроенную в комбинированные карты антенну (NFC, RFID) - </a:t>
            </a:r>
            <a:r>
              <a:rPr>
                <a:latin typeface="PFBeauSansPro-SemiBold"/>
                <a:ea typeface="PFBeauSansPro-SemiBold"/>
                <a:cs typeface="PFBeauSansPro-SemiBold"/>
                <a:sym typeface="PFBeauSansPro-SemiBold"/>
              </a:rPr>
              <a:t>минимальный риск повреждения</a:t>
            </a:r>
          </a:p>
          <a:p>
            <a:pPr lvl="4" marL="1177778" indent="-255758" defTabSz="528066">
              <a:spcBef>
                <a:spcPts val="1600"/>
              </a:spcBef>
              <a:defRPr spc="46" sz="2310"/>
            </a:pPr>
            <a:r>
              <a:t>Контакты не скользят по поверхности карты, в процессе подключения и отключения, царапая её, а опускаются на контактную площадку карты только после полной фиксации карты в ридере (микролифт)</a:t>
            </a:r>
          </a:p>
          <a:p>
            <a:pPr lvl="2" marL="879729" indent="-376809" defTabSz="528066">
              <a:spcBef>
                <a:spcPts val="1400"/>
              </a:spcBef>
              <a:defRPr sz="2838"/>
            </a:pPr>
            <a:r>
              <a:t>Контроль за ресурсом для предотвращения сбоев</a:t>
            </a:r>
          </a:p>
          <a:p>
            <a:pPr lvl="4" marL="1177778" indent="-255758" defTabSz="528066">
              <a:spcBef>
                <a:spcPts val="1600"/>
              </a:spcBef>
              <a:defRPr spc="46" sz="2310"/>
            </a:pPr>
            <a:r>
              <a:t>Об исчерпании ресурса контактной группы предупредит красный светодиод на корпусе ридера</a:t>
            </a:r>
          </a:p>
          <a:p>
            <a:pPr lvl="2" marL="879729" indent="-376809" defTabSz="528066">
              <a:spcBef>
                <a:spcPts val="1400"/>
              </a:spcBef>
              <a:defRPr sz="2838"/>
            </a:pPr>
            <a:r>
              <a:t>Имеет защиту от короткого замыкания</a:t>
            </a:r>
          </a:p>
        </p:txBody>
      </p:sp>
      <p:sp>
        <p:nvSpPr>
          <p:cNvPr id="241"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 name="Так выглядит карта и контактная группа после 1,000 циклов на обычном ридере"/>
          <p:cNvSpPr txBox="1"/>
          <p:nvPr/>
        </p:nvSpPr>
        <p:spPr>
          <a:xfrm>
            <a:off x="15650502" y="3256482"/>
            <a:ext cx="4720565" cy="965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a:latin typeface="+mj-lt"/>
                <a:ea typeface="+mj-ea"/>
                <a:cs typeface="+mj-cs"/>
                <a:sym typeface="PFBeauSansPro-Regular"/>
              </a:defRPr>
            </a:lvl1pPr>
          </a:lstStyle>
          <a:p>
            <a:pPr/>
            <a:r>
              <a:t>Так выглядит карта и контактная группа после 1,000 циклов на обычном ридере </a:t>
            </a:r>
          </a:p>
        </p:txBody>
      </p:sp>
      <p:sp>
        <p:nvSpPr>
          <p:cNvPr id="243" name="Так выглядит карта и контактная группа после 10,000 циклов на новом ридере JCR-721"/>
          <p:cNvSpPr txBox="1"/>
          <p:nvPr/>
        </p:nvSpPr>
        <p:spPr>
          <a:xfrm>
            <a:off x="15650502" y="10977713"/>
            <a:ext cx="4720565" cy="965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a:latin typeface="+mj-lt"/>
                <a:ea typeface="+mj-ea"/>
                <a:cs typeface="+mj-cs"/>
                <a:sym typeface="PFBeauSansPro-Regular"/>
              </a:defRPr>
            </a:lvl1pPr>
          </a:lstStyle>
          <a:p>
            <a:pPr/>
            <a:r>
              <a:t>Так выглядит карта и контактная группа после 10,000 циклов на новом ридере JCR-721 </a:t>
            </a:r>
          </a:p>
        </p:txBody>
      </p:sp>
      <p:sp>
        <p:nvSpPr>
          <p:cNvPr id="244" name="Было"/>
          <p:cNvSpPr txBox="1"/>
          <p:nvPr/>
        </p:nvSpPr>
        <p:spPr>
          <a:xfrm>
            <a:off x="14516222" y="7166606"/>
            <a:ext cx="3710251" cy="3853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Было</a:t>
            </a:r>
          </a:p>
        </p:txBody>
      </p:sp>
      <p:sp>
        <p:nvSpPr>
          <p:cNvPr id="245" name="Стало"/>
          <p:cNvSpPr txBox="1"/>
          <p:nvPr/>
        </p:nvSpPr>
        <p:spPr>
          <a:xfrm>
            <a:off x="14516222" y="8210766"/>
            <a:ext cx="3710251" cy="385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Стало</a:t>
            </a:r>
          </a:p>
        </p:txBody>
      </p:sp>
      <p:pic>
        <p:nvPicPr>
          <p:cNvPr id="246" name="Изображение" descr="Изображение"/>
          <p:cNvPicPr>
            <a:picLocks noChangeAspect="1"/>
          </p:cNvPicPr>
          <p:nvPr/>
        </p:nvPicPr>
        <p:blipFill>
          <a:blip r:embed="rId3">
            <a:extLst/>
          </a:blip>
          <a:stretch>
            <a:fillRect/>
          </a:stretch>
        </p:blipFill>
        <p:spPr>
          <a:xfrm>
            <a:off x="15885966" y="3511880"/>
            <a:ext cx="5730880" cy="4477251"/>
          </a:xfrm>
          <a:prstGeom prst="rect">
            <a:avLst/>
          </a:prstGeom>
          <a:ln w="12700">
            <a:miter lim="400000"/>
          </a:ln>
        </p:spPr>
      </p:pic>
      <p:pic>
        <p:nvPicPr>
          <p:cNvPr id="247" name="Изображение" descr="Изображение"/>
          <p:cNvPicPr>
            <a:picLocks noChangeAspect="1"/>
          </p:cNvPicPr>
          <p:nvPr/>
        </p:nvPicPr>
        <p:blipFill>
          <a:blip r:embed="rId4">
            <a:extLst/>
          </a:blip>
          <a:stretch>
            <a:fillRect/>
          </a:stretch>
        </p:blipFill>
        <p:spPr>
          <a:xfrm>
            <a:off x="15885966" y="6800311"/>
            <a:ext cx="5983554" cy="466000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Основные преимущества"/>
          <p:cNvSpPr txBox="1"/>
          <p:nvPr>
            <p:ph type="title"/>
          </p:nvPr>
        </p:nvSpPr>
        <p:spPr>
          <a:prstGeom prst="rect">
            <a:avLst/>
          </a:prstGeom>
        </p:spPr>
        <p:txBody>
          <a:bodyPr/>
          <a:lstStyle/>
          <a:p>
            <a:pPr/>
            <a:r>
              <a:t>Основные преимущества</a:t>
            </a:r>
          </a:p>
        </p:txBody>
      </p:sp>
      <p:sp>
        <p:nvSpPr>
          <p:cNvPr id="250" name="Очень быстрый…"/>
          <p:cNvSpPr txBox="1"/>
          <p:nvPr>
            <p:ph type="body" idx="1"/>
          </p:nvPr>
        </p:nvSpPr>
        <p:spPr>
          <a:xfrm>
            <a:off x="1689100" y="3297878"/>
            <a:ext cx="13776457" cy="9056754"/>
          </a:xfrm>
          <a:prstGeom prst="rect">
            <a:avLst/>
          </a:prstGeom>
        </p:spPr>
        <p:txBody>
          <a:bodyPr/>
          <a:lstStyle/>
          <a:p>
            <a:pPr lvl="1" marL="469392" indent="-469392" defTabSz="528066">
              <a:spcBef>
                <a:spcPts val="2100"/>
              </a:spcBef>
              <a:buBlip>
                <a:blip r:embed="rId2"/>
              </a:buBlip>
              <a:defRPr sz="3300"/>
            </a:pPr>
            <a:r>
              <a:t>Очень быстрый</a:t>
            </a:r>
          </a:p>
          <a:p>
            <a:pPr lvl="2" marL="879729" indent="-376809" defTabSz="528066">
              <a:spcBef>
                <a:spcPts val="1400"/>
              </a:spcBef>
              <a:defRPr sz="2838"/>
            </a:pPr>
            <a:r>
              <a:t>Поддерживает самые современные смарт-карты с тактовой частотой до 16 МГц</a:t>
            </a:r>
          </a:p>
          <a:p>
            <a:pPr lvl="2" marL="879729" indent="-376809" defTabSz="528066">
              <a:spcBef>
                <a:spcPts val="1400"/>
              </a:spcBef>
              <a:defRPr sz="2838"/>
            </a:pPr>
            <a:r>
              <a:t>Обеспечивает скорость обмена данными со смарт-картой до 323 Кбит/с </a:t>
            </a:r>
          </a:p>
          <a:p>
            <a:pPr lvl="2" marL="879729" indent="-376809" defTabSz="528066">
              <a:spcBef>
                <a:spcPts val="1400"/>
              </a:spcBef>
              <a:defRPr sz="2838"/>
            </a:pPr>
            <a:r>
              <a:t>Скорость обмена с хостом (ПК) по интерфейсу USB 2.0 (Full Speed) до 12 Мбит/с</a:t>
            </a:r>
          </a:p>
          <a:p>
            <a:pPr lvl="1" marL="469392" indent="-469392" defTabSz="528066">
              <a:spcBef>
                <a:spcPts val="2100"/>
              </a:spcBef>
              <a:buBlip>
                <a:blip r:embed="rId2"/>
              </a:buBlip>
              <a:defRPr sz="3300"/>
            </a:pPr>
            <a:r>
              <a:t>Возможность обновления "прошивки"</a:t>
            </a:r>
          </a:p>
          <a:p>
            <a:pPr lvl="2" marL="879729" indent="-376809" defTabSz="528066">
              <a:spcBef>
                <a:spcPts val="1400"/>
              </a:spcBef>
              <a:defRPr sz="2838"/>
            </a:pPr>
            <a:r>
              <a:t>JCR-721 работает под управлением собственной доверенной операционной системы с набором приложений</a:t>
            </a:r>
          </a:p>
          <a:p>
            <a:pPr lvl="2" marL="879729" indent="-376809" defTabSz="528066">
              <a:spcBef>
                <a:spcPts val="1400"/>
              </a:spcBef>
              <a:defRPr sz="2838"/>
            </a:pPr>
            <a:r>
              <a:t>В процессе эксплуатации ридера можем понадобиться обновление его встроенного программного обеспечения ("прошивки"), например, для исправления обнаруженных ошибок (к сожаления, пока никто не научился писать ПО без них), для добавления новых функций, поддержки новых протоколов и спецификаций (расширения возможностей ридера - upgrade)</a:t>
            </a:r>
          </a:p>
          <a:p>
            <a:pPr lvl="2" marL="879729" indent="-376809" defTabSz="528066">
              <a:spcBef>
                <a:spcPts val="1400"/>
              </a:spcBef>
              <a:defRPr sz="2838"/>
            </a:pPr>
            <a:r>
              <a:t>JCR-721 имеет встроенную подсистему безопасного дистанционного обновления своего программного обеспечения ("прошивки")</a:t>
            </a:r>
          </a:p>
        </p:txBody>
      </p:sp>
      <p:sp>
        <p:nvSpPr>
          <p:cNvPr id="251"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JCR_black_photo1.png" descr="JCR_black_photo1.png"/>
          <p:cNvPicPr>
            <a:picLocks noChangeAspect="1"/>
          </p:cNvPicPr>
          <p:nvPr/>
        </p:nvPicPr>
        <p:blipFill>
          <a:blip r:embed="rId3">
            <a:extLst/>
          </a:blip>
          <a:stretch>
            <a:fillRect/>
          </a:stretch>
        </p:blipFill>
        <p:spPr>
          <a:xfrm>
            <a:off x="15227278" y="5137842"/>
            <a:ext cx="6351279" cy="503366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Возможности использования"/>
          <p:cNvSpPr txBox="1"/>
          <p:nvPr>
            <p:ph type="title"/>
          </p:nvPr>
        </p:nvSpPr>
        <p:spPr>
          <a:prstGeom prst="rect">
            <a:avLst/>
          </a:prstGeom>
        </p:spPr>
        <p:txBody>
          <a:bodyPr/>
          <a:lstStyle/>
          <a:p>
            <a:pPr/>
            <a:r>
              <a:t>Возможности использования</a:t>
            </a:r>
          </a:p>
        </p:txBody>
      </p:sp>
      <p:sp>
        <p:nvSpPr>
          <p:cNvPr id="255" name="JCR-721 - это универсальное устройство для работы с любыми типами микропроцессорных смарт-карт…"/>
          <p:cNvSpPr txBox="1"/>
          <p:nvPr>
            <p:ph type="body" sz="half" idx="1"/>
          </p:nvPr>
        </p:nvSpPr>
        <p:spPr>
          <a:xfrm>
            <a:off x="1689100" y="4004670"/>
            <a:ext cx="13809331" cy="7327769"/>
          </a:xfrm>
          <a:prstGeom prst="rect">
            <a:avLst/>
          </a:prstGeom>
        </p:spPr>
        <p:txBody>
          <a:bodyPr/>
          <a:lstStyle/>
          <a:p>
            <a:pPr lvl="1" marL="512063" indent="-512063" defTabSz="576072">
              <a:spcBef>
                <a:spcPts val="2300"/>
              </a:spcBef>
              <a:buBlip>
                <a:blip r:embed="rId2"/>
              </a:buBlip>
              <a:defRPr sz="3600"/>
            </a:pPr>
            <a:r>
              <a:t>JCR-721 - это универсальное устройство для работы с любыми типами микропроцессорных смарт-карт </a:t>
            </a:r>
          </a:p>
          <a:p>
            <a:pPr lvl="2" marL="959704" indent="-411064" defTabSz="576072">
              <a:spcBef>
                <a:spcPts val="1500"/>
              </a:spcBef>
              <a:defRPr sz="3096"/>
            </a:pPr>
            <a:r>
              <a:t>Поддерживает работу </a:t>
            </a:r>
            <a:r>
              <a:rPr>
                <a:latin typeface="PFBeauSansPro-SemiBold"/>
                <a:ea typeface="PFBeauSansPro-SemiBold"/>
                <a:cs typeface="PFBeauSansPro-SemiBold"/>
                <a:sym typeface="PFBeauSansPro-SemiBold"/>
              </a:rPr>
              <a:t>с любыми картами</a:t>
            </a:r>
            <a:r>
              <a:t> (MCU) стандарта ISO 7816 Part 1-3 Class A, B, C (5V, 3V, 1.8V)</a:t>
            </a:r>
          </a:p>
          <a:p>
            <a:pPr lvl="2" marL="959704" indent="-411064" defTabSz="576072">
              <a:spcBef>
                <a:spcPts val="1500"/>
              </a:spcBef>
              <a:defRPr sz="3096"/>
            </a:pPr>
            <a:r>
              <a:t>Поддерживает работу с картами по протоколам Т=0/Т=1</a:t>
            </a:r>
          </a:p>
          <a:p>
            <a:pPr lvl="2" marL="959704" indent="-411064" defTabSz="576072">
              <a:spcBef>
                <a:spcPts val="1500"/>
              </a:spcBef>
              <a:defRPr sz="3096"/>
            </a:pPr>
            <a:r>
              <a:t>Поддерживает автоматический выбор протокола и параметров PPS (Protocol and Parameters Selection)</a:t>
            </a:r>
          </a:p>
          <a:p>
            <a:pPr lvl="1" marL="512063" indent="-512063" defTabSz="576072">
              <a:spcBef>
                <a:spcPts val="2300"/>
              </a:spcBef>
              <a:buBlip>
                <a:blip r:embed="rId2"/>
              </a:buBlip>
              <a:defRPr sz="3600"/>
            </a:pPr>
            <a:r>
              <a:t>Является CCID-совместимым устройством</a:t>
            </a:r>
          </a:p>
          <a:p>
            <a:pPr lvl="2" marL="959704" indent="-411064" defTabSz="576072">
              <a:spcBef>
                <a:spcPts val="1500"/>
              </a:spcBef>
              <a:defRPr sz="3096"/>
            </a:pPr>
            <a:r>
              <a:t>Не требует установки специальных драйверов и работает сразу при подключении к компьютеру (Plug and Play)</a:t>
            </a:r>
          </a:p>
          <a:p>
            <a:pPr lvl="2" marL="959704" indent="-411064" defTabSz="576072">
              <a:spcBef>
                <a:spcPts val="1500"/>
              </a:spcBef>
              <a:defRPr sz="3096"/>
            </a:pPr>
            <a:r>
              <a:t>Не требует установки специального прикладного ПО и работает через стандартные программные интерфейсы </a:t>
            </a:r>
            <a:r>
              <a:rPr>
                <a:latin typeface="PFBeauSansPro-SemiBold"/>
                <a:ea typeface="PFBeauSansPro-SemiBold"/>
                <a:cs typeface="PFBeauSansPro-SemiBold"/>
                <a:sym typeface="PFBeauSansPro-SemiBold"/>
              </a:rPr>
              <a:t>PC/SC</a:t>
            </a:r>
          </a:p>
        </p:txBody>
      </p:sp>
      <p:sp>
        <p:nvSpPr>
          <p:cNvPr id="256"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7" name="JCR_black_photo3.png" descr="JCR_black_photo3.png"/>
          <p:cNvPicPr>
            <a:picLocks noChangeAspect="1"/>
          </p:cNvPicPr>
          <p:nvPr/>
        </p:nvPicPr>
        <p:blipFill>
          <a:blip r:embed="rId3">
            <a:extLst/>
          </a:blip>
          <a:stretch>
            <a:fillRect/>
          </a:stretch>
        </p:blipFill>
        <p:spPr>
          <a:xfrm>
            <a:off x="16322345" y="5323719"/>
            <a:ext cx="5013655" cy="1780212"/>
          </a:xfrm>
          <a:prstGeom prst="rect">
            <a:avLst/>
          </a:prstGeom>
          <a:ln w="12700">
            <a:miter lim="400000"/>
          </a:ln>
        </p:spPr>
      </p:pic>
      <p:pic>
        <p:nvPicPr>
          <p:cNvPr id="258" name="JCR_black_photo4.png" descr="JCR_black_photo4.png"/>
          <p:cNvPicPr>
            <a:picLocks noChangeAspect="1"/>
          </p:cNvPicPr>
          <p:nvPr/>
        </p:nvPicPr>
        <p:blipFill>
          <a:blip r:embed="rId4">
            <a:extLst/>
          </a:blip>
          <a:stretch>
            <a:fillRect/>
          </a:stretch>
        </p:blipFill>
        <p:spPr>
          <a:xfrm>
            <a:off x="15498430" y="8000329"/>
            <a:ext cx="5837571" cy="139681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Возможности использования"/>
          <p:cNvSpPr txBox="1"/>
          <p:nvPr>
            <p:ph type="title"/>
          </p:nvPr>
        </p:nvSpPr>
        <p:spPr>
          <a:prstGeom prst="rect">
            <a:avLst/>
          </a:prstGeom>
        </p:spPr>
        <p:txBody>
          <a:bodyPr/>
          <a:lstStyle/>
          <a:p>
            <a:pPr/>
            <a:r>
              <a:t>Возможности использования</a:t>
            </a:r>
          </a:p>
        </p:txBody>
      </p:sp>
      <p:sp>
        <p:nvSpPr>
          <p:cNvPr id="261" name="Поддерживаемые ОС…"/>
          <p:cNvSpPr txBox="1"/>
          <p:nvPr>
            <p:ph type="body" sz="half" idx="1"/>
          </p:nvPr>
        </p:nvSpPr>
        <p:spPr>
          <a:xfrm>
            <a:off x="1689100" y="3829450"/>
            <a:ext cx="14470327" cy="7789154"/>
          </a:xfrm>
          <a:prstGeom prst="rect">
            <a:avLst/>
          </a:prstGeom>
        </p:spPr>
        <p:txBody>
          <a:bodyPr/>
          <a:lstStyle/>
          <a:p>
            <a:pPr lvl="1" marL="448055" indent="-448055" defTabSz="504062">
              <a:spcBef>
                <a:spcPts val="2000"/>
              </a:spcBef>
              <a:buBlip>
                <a:blip r:embed="rId2"/>
              </a:buBlip>
              <a:defRPr sz="3150"/>
            </a:pPr>
            <a:r>
              <a:t>Поддерживаемые ОС</a:t>
            </a:r>
          </a:p>
          <a:p>
            <a:pPr lvl="2" marL="839741" indent="-359681" defTabSz="504062">
              <a:spcBef>
                <a:spcPts val="1300"/>
              </a:spcBef>
              <a:defRPr sz="2709"/>
            </a:pPr>
            <a:r>
              <a:t>Windows XP SP3, Vista SP2, 7 SP1, 8, 8.1, 10</a:t>
            </a:r>
          </a:p>
          <a:p>
            <a:pPr lvl="2" marL="839741" indent="-359681" defTabSz="504062">
              <a:spcBef>
                <a:spcPts val="1300"/>
              </a:spcBef>
              <a:defRPr sz="2709"/>
            </a:pPr>
            <a:r>
              <a:t>Microsoft Server 2003 SP2, 2008 SP2, 2008 R2 SP1, 2012, 2012 R2</a:t>
            </a:r>
          </a:p>
          <a:p>
            <a:pPr lvl="4" marL="1124243" indent="-244133" defTabSz="504062">
              <a:spcBef>
                <a:spcPts val="1500"/>
              </a:spcBef>
              <a:defRPr spc="44" sz="2205"/>
            </a:pPr>
            <a:r>
              <a:t>Имеет сертификат совместимости Microsoft WHQL (Windows Compatible)</a:t>
            </a:r>
          </a:p>
          <a:p>
            <a:pPr lvl="4" marL="1124243" indent="-244133" defTabSz="504062">
              <a:spcBef>
                <a:spcPts val="1500"/>
              </a:spcBef>
              <a:defRPr spc="44" sz="2205"/>
            </a:pPr>
            <a:r>
              <a:t>Certified for Microsoft Windows 10 Client для платформ x64 и х86</a:t>
            </a:r>
          </a:p>
          <a:p>
            <a:pPr lvl="2" marL="839741" indent="-359681" defTabSz="504062">
              <a:spcBef>
                <a:spcPts val="1300"/>
              </a:spcBef>
              <a:defRPr sz="2709"/>
            </a:pPr>
            <a:r>
              <a:t>GNU/Linux x32/x64, в том числе Astra Linux 1.5 x64, Astra Linux 1.6 x64, Альт Линукс СПТ 7.0 (x32 и x64), KTL (Kraftway Terminal Linux), МСВС 3.0 х32, МСВС 5.0 х64, ОС "Эльбрус"</a:t>
            </a:r>
          </a:p>
          <a:p>
            <a:pPr lvl="2" marL="839741" indent="-359681" defTabSz="504062">
              <a:spcBef>
                <a:spcPts val="1300"/>
              </a:spcBef>
              <a:defRPr sz="2709"/>
            </a:pPr>
            <a:r>
              <a:t>Apple macOS 10.13 High Sierra (x64), mac OS 10.14 Mojave</a:t>
            </a:r>
          </a:p>
          <a:p>
            <a:pPr lvl="2" marL="839741" indent="-359681" defTabSz="504062">
              <a:spcBef>
                <a:spcPts val="1300"/>
              </a:spcBef>
              <a:defRPr sz="2709"/>
            </a:pPr>
            <a:r>
              <a:t>Android 8 (Oreo)</a:t>
            </a:r>
          </a:p>
          <a:p>
            <a:pPr lvl="2" marL="839741" indent="-359681" defTabSz="504062">
              <a:spcBef>
                <a:spcPts val="1300"/>
              </a:spcBef>
              <a:defRPr sz="2709"/>
            </a:pPr>
            <a:r>
              <a:t>Российская защищенная мобильная операционная система Sailfish Mobile OS Rus (Отечественная мобильная ОС "Аврора")</a:t>
            </a:r>
          </a:p>
          <a:p>
            <a:pPr lvl="1" marL="448055" indent="-448055" defTabSz="504062">
              <a:spcBef>
                <a:spcPts val="2000"/>
              </a:spcBef>
              <a:buBlip>
                <a:blip r:embed="rId2"/>
              </a:buBlip>
              <a:defRPr sz="3150"/>
            </a:pPr>
            <a:r>
              <a:t>Работает на доверенном российском "железе"</a:t>
            </a:r>
          </a:p>
          <a:p>
            <a:pPr lvl="2" marL="839741" indent="-359681" defTabSz="504062">
              <a:spcBef>
                <a:spcPts val="1300"/>
              </a:spcBef>
              <a:defRPr sz="2709"/>
            </a:pPr>
            <a:r>
              <a:t>Эльбрус</a:t>
            </a:r>
          </a:p>
        </p:txBody>
      </p:sp>
      <p:sp>
        <p:nvSpPr>
          <p:cNvPr id="262"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3" name="Logos OS.jpg" descr="Logos OS.jpg"/>
          <p:cNvPicPr>
            <a:picLocks noChangeAspect="1"/>
          </p:cNvPicPr>
          <p:nvPr/>
        </p:nvPicPr>
        <p:blipFill>
          <a:blip r:embed="rId3">
            <a:extLst/>
          </a:blip>
          <a:stretch>
            <a:fillRect/>
          </a:stretch>
        </p:blipFill>
        <p:spPr>
          <a:xfrm>
            <a:off x="14561252" y="10999159"/>
            <a:ext cx="5530148" cy="1136103"/>
          </a:xfrm>
          <a:prstGeom prst="rect">
            <a:avLst/>
          </a:prstGeom>
          <a:ln w="12700">
            <a:miter lim="400000"/>
          </a:ln>
        </p:spPr>
      </p:pic>
      <p:pic>
        <p:nvPicPr>
          <p:cNvPr id="264" name="box_top2.png" descr="box_top2.png"/>
          <p:cNvPicPr>
            <a:picLocks noChangeAspect="1"/>
          </p:cNvPicPr>
          <p:nvPr/>
        </p:nvPicPr>
        <p:blipFill>
          <a:blip r:embed="rId4">
            <a:extLst/>
          </a:blip>
          <a:stretch>
            <a:fillRect/>
          </a:stretch>
        </p:blipFill>
        <p:spPr>
          <a:xfrm>
            <a:off x="16159426" y="3358697"/>
            <a:ext cx="5143127" cy="685750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Дизайн, к которому привыкли"/>
          <p:cNvSpPr txBox="1"/>
          <p:nvPr>
            <p:ph type="title"/>
          </p:nvPr>
        </p:nvSpPr>
        <p:spPr>
          <a:prstGeom prst="rect">
            <a:avLst/>
          </a:prstGeom>
        </p:spPr>
        <p:txBody>
          <a:bodyPr/>
          <a:lstStyle/>
          <a:p>
            <a:pPr/>
            <a:r>
              <a:t>Дизайн, к которому привыкли</a:t>
            </a:r>
          </a:p>
        </p:txBody>
      </p:sp>
      <p:sp>
        <p:nvSpPr>
          <p:cNvPr id="267" name="Привычный дизайн…"/>
          <p:cNvSpPr txBox="1"/>
          <p:nvPr>
            <p:ph type="body" sz="half" idx="1"/>
          </p:nvPr>
        </p:nvSpPr>
        <p:spPr>
          <a:xfrm>
            <a:off x="1689100" y="4250799"/>
            <a:ext cx="10241889" cy="7488106"/>
          </a:xfrm>
          <a:prstGeom prst="rect">
            <a:avLst/>
          </a:prstGeom>
        </p:spPr>
        <p:txBody>
          <a:bodyPr/>
          <a:lstStyle/>
          <a:p>
            <a:pPr lvl="1" marL="462279" indent="-462279" defTabSz="520064">
              <a:spcBef>
                <a:spcPts val="2100"/>
              </a:spcBef>
              <a:buBlip>
                <a:blip r:embed="rId2"/>
              </a:buBlip>
              <a:defRPr sz="3250"/>
            </a:pPr>
            <a:r>
              <a:t>Привычный дизайн</a:t>
            </a:r>
          </a:p>
          <a:p>
            <a:pPr lvl="2" marL="866399" indent="-371099" defTabSz="520064">
              <a:spcBef>
                <a:spcPts val="1400"/>
              </a:spcBef>
              <a:defRPr sz="2795"/>
            </a:pPr>
            <a:r>
              <a:t>Новый JCR-721 выпускается в том же корпусе, что и ASEDrive IIIe, к которому за 7 лет многие пользователи уже привыкли</a:t>
            </a:r>
          </a:p>
          <a:p>
            <a:pPr lvl="3" marL="1403752" indent="-520467" defTabSz="520064">
              <a:spcBef>
                <a:spcPts val="1400"/>
              </a:spcBef>
              <a:defRPr sz="3055">
                <a:latin typeface="+mj-lt"/>
                <a:ea typeface="+mj-ea"/>
                <a:cs typeface="+mj-cs"/>
                <a:sym typeface="PFBeauSansPro-Regular"/>
              </a:defRPr>
            </a:pPr>
            <a:r>
              <a:t>Стильный</a:t>
            </a:r>
          </a:p>
          <a:p>
            <a:pPr lvl="3" marL="1403752" indent="-520467" defTabSz="520064">
              <a:spcBef>
                <a:spcPts val="1400"/>
              </a:spcBef>
              <a:defRPr sz="3055">
                <a:latin typeface="+mj-lt"/>
                <a:ea typeface="+mj-ea"/>
                <a:cs typeface="+mj-cs"/>
                <a:sym typeface="PFBeauSansPro-Regular"/>
              </a:defRPr>
            </a:pPr>
            <a:r>
              <a:t>Удобный</a:t>
            </a:r>
          </a:p>
          <a:p>
            <a:pPr lvl="3" marL="1403752" indent="-520467" defTabSz="520064">
              <a:spcBef>
                <a:spcPts val="1400"/>
              </a:spcBef>
              <a:defRPr sz="3055">
                <a:latin typeface="+mj-lt"/>
                <a:ea typeface="+mj-ea"/>
                <a:cs typeface="+mj-cs"/>
                <a:sym typeface="PFBeauSansPro-Regular"/>
              </a:defRPr>
            </a:pPr>
            <a:r>
              <a:t>Надёжный</a:t>
            </a:r>
          </a:p>
          <a:p>
            <a:pPr lvl="2" marL="0" indent="495300" defTabSz="520064">
              <a:spcBef>
                <a:spcPts val="1400"/>
              </a:spcBef>
              <a:buSzTx/>
              <a:buNone/>
              <a:defRPr sz="2795"/>
            </a:pPr>
            <a:r>
              <a:t>Действительно, для многих он стал "рабочей лошадкой"</a:t>
            </a:r>
          </a:p>
          <a:p>
            <a:pPr lvl="4" marL="1159933" indent="-251883" defTabSz="520064">
              <a:spcBef>
                <a:spcPts val="1600"/>
              </a:spcBef>
              <a:defRPr spc="45" sz="2275"/>
            </a:pPr>
            <a:r>
              <a:t>Лицензия на использование этого дизайна приобретена у компании NXP - нынешнего владельца и производителя ридеров ASEDrive</a:t>
            </a:r>
          </a:p>
          <a:p>
            <a:pPr lvl="4" marL="1159933" indent="-251883" defTabSz="520064">
              <a:spcBef>
                <a:spcPts val="1600"/>
              </a:spcBef>
              <a:defRPr spc="45" sz="2275"/>
            </a:pPr>
            <a:r>
              <a:t>JCR-721 должен прийти на замену устаревшим моделям ASEDrive и будет продвигаться на мировой рынок по каналам NXP</a:t>
            </a:r>
          </a:p>
        </p:txBody>
      </p:sp>
      <p:sp>
        <p:nvSpPr>
          <p:cNvPr id="268"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9" name="asedr-v2_215_b99_crop_card.png" descr="asedr-v2_215_b99_crop_card.png"/>
          <p:cNvPicPr>
            <a:picLocks noChangeAspect="1"/>
          </p:cNvPicPr>
          <p:nvPr/>
        </p:nvPicPr>
        <p:blipFill>
          <a:blip r:embed="rId3">
            <a:extLst/>
          </a:blip>
          <a:stretch>
            <a:fillRect/>
          </a:stretch>
        </p:blipFill>
        <p:spPr>
          <a:xfrm>
            <a:off x="13077034" y="4369332"/>
            <a:ext cx="7592094" cy="6029016"/>
          </a:xfrm>
          <a:prstGeom prst="rect">
            <a:avLst/>
          </a:prstGeom>
          <a:ln w="12700">
            <a:miter lim="400000"/>
          </a:ln>
          <a:effectLst>
            <a:outerShdw sx="100000" sy="100000" kx="0" ky="0" algn="b" rotWithShape="0" blurRad="304800" dist="128895" dir="3538625">
              <a:srgbClr val="000000">
                <a:alpha val="20466"/>
              </a:srgbClr>
            </a:outerShdw>
          </a:effectLst>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Особенности конструкции"/>
          <p:cNvSpPr txBox="1"/>
          <p:nvPr>
            <p:ph type="title"/>
          </p:nvPr>
        </p:nvSpPr>
        <p:spPr>
          <a:prstGeom prst="rect">
            <a:avLst/>
          </a:prstGeom>
        </p:spPr>
        <p:txBody>
          <a:bodyPr/>
          <a:lstStyle/>
          <a:p>
            <a:pPr/>
            <a:r>
              <a:t>Особенности конструкции</a:t>
            </a:r>
          </a:p>
        </p:txBody>
      </p:sp>
      <p:sp>
        <p:nvSpPr>
          <p:cNvPr id="272" name="Силиконовые ножки…"/>
          <p:cNvSpPr txBox="1"/>
          <p:nvPr>
            <p:ph type="body" idx="1"/>
          </p:nvPr>
        </p:nvSpPr>
        <p:spPr>
          <a:xfrm>
            <a:off x="1689100" y="3065065"/>
            <a:ext cx="13378061" cy="9206979"/>
          </a:xfrm>
          <a:prstGeom prst="rect">
            <a:avLst/>
          </a:prstGeom>
        </p:spPr>
        <p:txBody>
          <a:bodyPr/>
          <a:lstStyle/>
          <a:p>
            <a:pPr lvl="1" marL="448055" indent="-448055" defTabSz="504062">
              <a:spcBef>
                <a:spcPts val="2000"/>
              </a:spcBef>
              <a:buBlip>
                <a:blip r:embed="rId2"/>
              </a:buBlip>
              <a:defRPr sz="3150"/>
            </a:pPr>
            <a:r>
              <a:t>Силиконовые ножки</a:t>
            </a:r>
          </a:p>
          <a:p>
            <a:pPr lvl="2" marL="839741" indent="-359681" defTabSz="504062">
              <a:spcBef>
                <a:spcPts val="1300"/>
              </a:spcBef>
              <a:defRPr sz="2709"/>
            </a:pPr>
            <a:r>
              <a:t>Препятствуют скольжению ридера на столе при вставлении или вынимании карты чтобы можно было манипулировать лишь одной рукой</a:t>
            </a:r>
          </a:p>
          <a:p>
            <a:pPr lvl="1" marL="448055" indent="-448055" defTabSz="504062">
              <a:spcBef>
                <a:spcPts val="2000"/>
              </a:spcBef>
              <a:buBlip>
                <a:blip r:embed="rId2"/>
              </a:buBlip>
              <a:defRPr sz="3150"/>
            </a:pPr>
            <a:r>
              <a:t>Уникальный серийный номер устройства</a:t>
            </a:r>
          </a:p>
          <a:p>
            <a:pPr lvl="2" marL="839741" indent="-359681" defTabSz="504062">
              <a:spcBef>
                <a:spcPts val="1300"/>
              </a:spcBef>
              <a:defRPr sz="2709"/>
            </a:pPr>
            <a:r>
              <a:t>Для учёта и контроля подключаемых устройств часто требуется уникальный серийный номер</a:t>
            </a:r>
          </a:p>
          <a:p>
            <a:pPr lvl="2" marL="839741" indent="-359681" defTabSz="504062">
              <a:spcBef>
                <a:spcPts val="1300"/>
              </a:spcBef>
              <a:defRPr sz="2709"/>
            </a:pPr>
            <a:r>
              <a:t>JCR-721 имеет</a:t>
            </a:r>
          </a:p>
          <a:p>
            <a:pPr lvl="4" marL="1124243" indent="-244133" defTabSz="504062">
              <a:spcBef>
                <a:spcPts val="1500"/>
              </a:spcBef>
              <a:defRPr spc="44" sz="2205"/>
            </a:pPr>
            <a:r>
              <a:t>Машиночитаемый номер, "прошитый" при производстве, и доступный для чтения прикладным П</a:t>
            </a:r>
            <a:r>
              <a:t>О (в т.ч. и системе JMS)</a:t>
            </a:r>
          </a:p>
          <a:p>
            <a:pPr lvl="4" marL="1124243" indent="-244133" defTabSz="504062">
              <a:spcBef>
                <a:spcPts val="1500"/>
              </a:spcBef>
              <a:defRPr spc="44" sz="2205"/>
            </a:pPr>
            <a:r>
              <a:t>Машиночитаемый штрихкод и напечатанный номер на этикетке</a:t>
            </a:r>
          </a:p>
          <a:p>
            <a:pPr lvl="1" marL="448055" indent="-448055" defTabSz="504062">
              <a:spcBef>
                <a:spcPts val="2000"/>
              </a:spcBef>
              <a:buBlip>
                <a:blip r:embed="rId2"/>
              </a:buBlip>
              <a:defRPr sz="3150"/>
            </a:pPr>
            <a:r>
              <a:t>Индикатор работы</a:t>
            </a:r>
          </a:p>
          <a:p>
            <a:pPr lvl="2" marL="839741" indent="-359681" defTabSz="504062">
              <a:spcBef>
                <a:spcPts val="1300"/>
              </a:spcBef>
              <a:defRPr sz="2709"/>
            </a:pPr>
            <a:r>
              <a:t>При подключении ридера к компьютеру и нормальной работе светодиодный индикатор светится зелёным цветом</a:t>
            </a:r>
          </a:p>
          <a:p>
            <a:pPr lvl="2" marL="839741" indent="-359681" defTabSz="504062">
              <a:spcBef>
                <a:spcPts val="1300"/>
              </a:spcBef>
              <a:defRPr sz="2709"/>
            </a:pPr>
            <a:r>
              <a:t>При выработке ресурса (200,000 циклов подключений карт) или ошибках при работе индикатор начинает светиться красным цветом</a:t>
            </a:r>
          </a:p>
          <a:p>
            <a:pPr lvl="1" marL="448055" indent="-448055" defTabSz="504062">
              <a:spcBef>
                <a:spcPts val="2000"/>
              </a:spcBef>
              <a:buBlip>
                <a:blip r:embed="rId2"/>
              </a:buBlip>
              <a:defRPr sz="3150"/>
            </a:pPr>
            <a:r>
              <a:t>Неотсоединяемый USB-кабель с защитой от изгибания и перетирания</a:t>
            </a:r>
          </a:p>
        </p:txBody>
      </p:sp>
      <p:sp>
        <p:nvSpPr>
          <p:cNvPr id="273" name="Номер слайда"/>
          <p:cNvSpPr txBox="1"/>
          <p:nvPr>
            <p:ph type="sldNum" sz="quarter" idx="2"/>
          </p:nvPr>
        </p:nvSpPr>
        <p:spPr>
          <a:xfrm>
            <a:off x="20524473" y="12687300"/>
            <a:ext cx="289561"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4" name="Aladdin JCR-721 photo-8.png" descr="Aladdin JCR-721 photo-8.png"/>
          <p:cNvPicPr>
            <a:picLocks noChangeAspect="1"/>
          </p:cNvPicPr>
          <p:nvPr/>
        </p:nvPicPr>
        <p:blipFill>
          <a:blip r:embed="rId3">
            <a:extLst/>
          </a:blip>
          <a:stretch>
            <a:fillRect/>
          </a:stretch>
        </p:blipFill>
        <p:spPr>
          <a:xfrm>
            <a:off x="15857582" y="3894600"/>
            <a:ext cx="5283685" cy="7027302"/>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jpeg"/></Relationships>

</file>

<file path=ppt/theme/_rels/theme2.xml.rels><?xml version="1.0" encoding="UTF-8"?>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60606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FBeauSansPro-Regular"/>
        <a:ea typeface="PFBeauSansPro-Regular"/>
        <a:cs typeface="PFBeauSansPro-Regular"/>
      </a:majorFont>
      <a:minorFont>
        <a:latin typeface="PFBeauSansPro-Bbook"/>
        <a:ea typeface="PFBeauSansPro-Bbook"/>
        <a:cs typeface="PFBeauSansPro-B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FBeauSansPro-Regular"/>
        <a:ea typeface="PFBeauSansPro-Regular"/>
        <a:cs typeface="PFBeauSansPro-Regular"/>
      </a:majorFont>
      <a:minorFont>
        <a:latin typeface="PFBeauSansPro-Bbook"/>
        <a:ea typeface="PFBeauSansPro-Bbook"/>
        <a:cs typeface="PFBeauSansPro-B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60606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